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9" r:id="rId16"/>
    <p:sldId id="268" r:id="rId17"/>
    <p:sldId id="270" r:id="rId18"/>
    <p:sldId id="272" r:id="rId19"/>
    <p:sldId id="273" r:id="rId20"/>
    <p:sldId id="274" r:id="rId21"/>
    <p:sldId id="275" r:id="rId22"/>
    <p:sldId id="279" r:id="rId23"/>
    <p:sldId id="278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87630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70-летию снятия блокады Ленинграда посвящается…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zna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3718" y="3886200"/>
            <a:ext cx="1860281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914400"/>
            <a:ext cx="7177884" cy="5257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963748"/>
            <a:ext cx="7177884" cy="515910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4556" y="963748"/>
            <a:ext cx="6889972" cy="515910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5427" y="963748"/>
            <a:ext cx="4428230" cy="5159104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990600"/>
            <a:ext cx="7162800" cy="5264658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990600"/>
            <a:ext cx="7239000" cy="4822983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Баллада о чёрством куске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0" y="6400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Владимир Лифшиц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li_eqhgh7xj2s08ks0cgww444ogs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99" y="990599"/>
            <a:ext cx="6908803" cy="5181601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actory_7ycwg7ojqb4swg0ko0gg0oswg_ejcuplo1l0oo0sk8c40s8osc4_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762000"/>
            <a:ext cx="8453437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ertgol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9200" y="228600"/>
            <a:ext cx="3962400" cy="554736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4267200" cy="762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Ольга </a:t>
            </a:r>
            <a:r>
              <a:rPr lang="ru-RU" b="1" dirty="0" err="1" smtClean="0">
                <a:solidFill>
                  <a:srgbClr val="FF0000"/>
                </a:solidFill>
              </a:rPr>
              <a:t>Берггольц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37271526.jpg"/>
          <p:cNvPicPr>
            <a:picLocks noChangeAspect="1"/>
          </p:cNvPicPr>
          <p:nvPr/>
        </p:nvPicPr>
        <p:blipFill>
          <a:blip r:embed="rId3" cstate="print"/>
          <a:srcRect b="9738"/>
          <a:stretch>
            <a:fillRect/>
          </a:stretch>
        </p:blipFill>
        <p:spPr>
          <a:xfrm>
            <a:off x="152400" y="685800"/>
            <a:ext cx="4724400" cy="2819401"/>
          </a:xfrm>
          <a:prstGeom prst="rect">
            <a:avLst/>
          </a:prstGeom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4" cstate="print"/>
          <a:srcRect t="4268" b="3970"/>
          <a:stretch>
            <a:fillRect/>
          </a:stretch>
        </p:blipFill>
        <p:spPr>
          <a:xfrm>
            <a:off x="152400" y="3505200"/>
            <a:ext cx="47244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ity_2e8vq6zejtc0c0k8gc88soggw_ejcuplo1l0oo0sk8c40s8osc4_t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304800"/>
            <a:ext cx="8839200" cy="61653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71600" y="762000"/>
            <a:ext cx="7239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обожжённые сороковыми,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Сердцами, вросшими в тишину,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Конечно, мы смотрим глазами иными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 нашу большую войну.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Мы знаем по сбивчивым, трудным рассказам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 горьком победном пути,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Поэтому должен хотя бы наш разум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Дорогой страданья пройти.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 мы разобраться обязаны сами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той боли, что мир перенёс.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Конечно, мы смотрим иными глазами –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Такими же, полными слёз.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10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10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5562600" cy="8382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Дмитрий Шостакович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7sim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902" b="7531"/>
          <a:stretch>
            <a:fillRect/>
          </a:stretch>
        </p:blipFill>
        <p:spPr>
          <a:xfrm>
            <a:off x="228600" y="762000"/>
            <a:ext cx="5257800" cy="3276600"/>
          </a:xfrm>
        </p:spPr>
      </p:pic>
      <p:pic>
        <p:nvPicPr>
          <p:cNvPr id="5" name="Рисунок 4" descr="shostakovi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228599"/>
            <a:ext cx="3276600" cy="4654261"/>
          </a:xfrm>
          <a:prstGeom prst="rect">
            <a:avLst/>
          </a:prstGeom>
        </p:spPr>
      </p:pic>
      <p:pic>
        <p:nvPicPr>
          <p:cNvPr id="6" name="Рисунок 5" descr="f1471a624bc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797905"/>
            <a:ext cx="5257800" cy="3060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274638"/>
            <a:ext cx="5105400" cy="8683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18 января 1943 года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Levitan_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9144000" cy="638882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28194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900 дней…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blokadpiter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228600"/>
            <a:ext cx="6041703" cy="3765995"/>
          </a:xfrm>
        </p:spPr>
      </p:pic>
      <p:pic>
        <p:nvPicPr>
          <p:cNvPr id="5" name="Рисунок 4" descr="bergg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104900"/>
            <a:ext cx="7467600" cy="56007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505200" cy="9445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27 января…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08121847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3276600"/>
            <a:ext cx="5161758" cy="3438525"/>
          </a:xfrm>
        </p:spPr>
      </p:pic>
      <p:pic>
        <p:nvPicPr>
          <p:cNvPr id="5" name="Рисунок 4" descr="blokadpiter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152400"/>
            <a:ext cx="5440761" cy="3391408"/>
          </a:xfrm>
          <a:prstGeom prst="rect">
            <a:avLst/>
          </a:prstGeom>
        </p:spPr>
      </p:pic>
      <p:pic>
        <p:nvPicPr>
          <p:cNvPr id="6" name="Рисунок 5" descr="zna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3718" y="3886200"/>
            <a:ext cx="1860281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eningrad_bread_ration_stam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52400"/>
            <a:ext cx="4038600" cy="6418966"/>
          </a:xfrm>
          <a:prstGeom prst="rect">
            <a:avLst/>
          </a:prstGeom>
        </p:spPr>
      </p:pic>
      <p:pic>
        <p:nvPicPr>
          <p:cNvPr id="5" name="Рисунок 4" descr="353f6967a23b09fdf0654dd06b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895600"/>
            <a:ext cx="4800600" cy="3657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91000" y="152400"/>
            <a:ext cx="4800600" cy="274320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400" b="1" dirty="0" smtClean="0">
                <a:solidFill>
                  <a:srgbClr val="FF0000"/>
                </a:solidFill>
              </a:rPr>
              <a:t>«125 блокадных грамм </a:t>
            </a:r>
          </a:p>
          <a:p>
            <a:pPr algn="ctr"/>
            <a:r>
              <a:rPr lang="ru-RU" sz="3400" b="1" dirty="0" smtClean="0">
                <a:solidFill>
                  <a:srgbClr val="FF0000"/>
                </a:solidFill>
              </a:rPr>
              <a:t>с огнём и кровью пополам»</a:t>
            </a:r>
          </a:p>
          <a:p>
            <a:endParaRPr lang="ru-RU" sz="1400" b="1" dirty="0" smtClean="0">
              <a:solidFill>
                <a:srgbClr val="FF0000"/>
              </a:solidFill>
            </a:endParaRPr>
          </a:p>
          <a:p>
            <a:endParaRPr lang="ru-RU" sz="1400" b="1" dirty="0" smtClean="0">
              <a:solidFill>
                <a:srgbClr val="FF0000"/>
              </a:solidFill>
            </a:endParaRPr>
          </a:p>
          <a:p>
            <a:endParaRPr lang="ru-RU" sz="1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41339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"/>
            <a:ext cx="4419600" cy="5666154"/>
          </a:xfrm>
          <a:prstGeom prst="rect">
            <a:avLst/>
          </a:prstGeom>
        </p:spPr>
      </p:pic>
      <p:pic>
        <p:nvPicPr>
          <p:cNvPr id="6" name="Рисунок 5" descr="37059_3o2iakvgsvi8skswsk0sc8gkg_ejcuplo1l0oo0sk8c40s8osc4_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52400"/>
            <a:ext cx="4343400" cy="5679830"/>
          </a:xfrm>
          <a:prstGeom prst="rect">
            <a:avLst/>
          </a:prstGeom>
        </p:spPr>
      </p:pic>
      <p:pic>
        <p:nvPicPr>
          <p:cNvPr id="5" name="Рисунок 4" descr="vostochnoevropejskij-front-19-4-990x670.jpg"/>
          <p:cNvPicPr>
            <a:picLocks noChangeAspect="1"/>
          </p:cNvPicPr>
          <p:nvPr/>
        </p:nvPicPr>
        <p:blipFill>
          <a:blip r:embed="rId4" cstate="print"/>
          <a:srcRect r="7459"/>
          <a:stretch>
            <a:fillRect/>
          </a:stretch>
        </p:blipFill>
        <p:spPr>
          <a:xfrm>
            <a:off x="152400" y="269547"/>
            <a:ext cx="8839200" cy="646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istrof_dk4rb3jik944kwow0wkc8ocgg_ejcuplo1l0oo0sk8c40s8osc4_th.jpg"/>
          <p:cNvPicPr>
            <a:picLocks noChangeAspect="1"/>
          </p:cNvPicPr>
          <p:nvPr/>
        </p:nvPicPr>
        <p:blipFill>
          <a:blip r:embed="rId2" cstate="print"/>
          <a:srcRect l="25632" t="20000"/>
          <a:stretch>
            <a:fillRect/>
          </a:stretch>
        </p:blipFill>
        <p:spPr>
          <a:xfrm>
            <a:off x="152400" y="152400"/>
            <a:ext cx="2874169" cy="4572000"/>
          </a:xfrm>
          <a:prstGeom prst="rect">
            <a:avLst/>
          </a:prstGeom>
        </p:spPr>
      </p:pic>
      <p:pic>
        <p:nvPicPr>
          <p:cNvPr id="4" name="Содержимое 3" descr="blokada-leningrada-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79651" y="2362200"/>
            <a:ext cx="6102646" cy="4373563"/>
          </a:xfrm>
        </p:spPr>
      </p:pic>
      <p:sp>
        <p:nvSpPr>
          <p:cNvPr id="6" name="TextBox 5"/>
          <p:cNvSpPr txBox="1"/>
          <p:nvPr/>
        </p:nvSpPr>
        <p:spPr>
          <a:xfrm>
            <a:off x="3124200" y="609600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Свыше 640 тысяч ленинградцев погибло во время голода…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ED745DC69645CB483AA82B2C6B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1" y="152401"/>
            <a:ext cx="4953000" cy="3288196"/>
          </a:xfrm>
        </p:spPr>
      </p:pic>
      <p:pic>
        <p:nvPicPr>
          <p:cNvPr id="5" name="Рисунок 4" descr="34вк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152400"/>
            <a:ext cx="3780971" cy="2676418"/>
          </a:xfrm>
          <a:prstGeom prst="rect">
            <a:avLst/>
          </a:prstGeom>
        </p:spPr>
      </p:pic>
      <p:pic>
        <p:nvPicPr>
          <p:cNvPr id="6" name="Рисунок 5" descr="image11411330_51c72c98797e0ccb5c1df92cf8872e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0800" y="2895600"/>
            <a:ext cx="6381750" cy="381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2400" y="5657671"/>
            <a:ext cx="18181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Ленинград!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Ленинград!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Ленинград!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Дневник Тани Савичевой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tania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219200"/>
            <a:ext cx="8458200" cy="53568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962400" cy="715962"/>
          </a:xfrm>
          <a:solidFill>
            <a:schemeClr val="bg1">
              <a:alpha val="45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«Дорога жизни»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1290593034_25433248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3352800"/>
            <a:ext cx="6350000" cy="3327400"/>
          </a:xfrm>
        </p:spPr>
      </p:pic>
      <p:pic>
        <p:nvPicPr>
          <p:cNvPr id="5" name="Рисунок 4" descr="tracks-road-of-lif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152399"/>
            <a:ext cx="4716293" cy="313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163</Words>
  <Application>Microsoft Office PowerPoint</Application>
  <PresentationFormat>Экран (4:3)</PresentationFormat>
  <Paragraphs>44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70-летию снятия блокады Ленинграда посвящается…</vt:lpstr>
      <vt:lpstr>Слайд 2</vt:lpstr>
      <vt:lpstr>27 января…</vt:lpstr>
      <vt:lpstr>Слайд 4</vt:lpstr>
      <vt:lpstr>Слайд 5</vt:lpstr>
      <vt:lpstr>Слайд 6</vt:lpstr>
      <vt:lpstr>Слайд 7</vt:lpstr>
      <vt:lpstr>Дневник Тани Савичевой</vt:lpstr>
      <vt:lpstr>«Дорога жизни»</vt:lpstr>
      <vt:lpstr>Баллада о чёрством куске</vt:lpstr>
      <vt:lpstr>Баллада о чёрством куске</vt:lpstr>
      <vt:lpstr>Баллада о чёрством куске</vt:lpstr>
      <vt:lpstr>Баллада о чёрством куске</vt:lpstr>
      <vt:lpstr>Баллада о чёрством куске</vt:lpstr>
      <vt:lpstr>Баллада о чёрством куске</vt:lpstr>
      <vt:lpstr>Баллада о чёрством куске</vt:lpstr>
      <vt:lpstr>Слайд 17</vt:lpstr>
      <vt:lpstr>Ольга Берггольц</vt:lpstr>
      <vt:lpstr>Слайд 19</vt:lpstr>
      <vt:lpstr>Дмитрий Шостакович</vt:lpstr>
      <vt:lpstr>18 января 1943 года</vt:lpstr>
      <vt:lpstr>Слайд 22</vt:lpstr>
      <vt:lpstr>Слайд 23</vt:lpstr>
      <vt:lpstr>900 дней…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70-летию снятия блокады Ленинграда посвящается…</dc:title>
  <dc:creator>Andrey</dc:creator>
  <cp:lastModifiedBy>Andrey</cp:lastModifiedBy>
  <cp:revision>19</cp:revision>
  <dcterms:created xsi:type="dcterms:W3CDTF">2014-01-19T15:52:26Z</dcterms:created>
  <dcterms:modified xsi:type="dcterms:W3CDTF">2014-01-25T16:05:41Z</dcterms:modified>
</cp:coreProperties>
</file>