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1D6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285728"/>
            <a:ext cx="6529390" cy="2928958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ЗНАКИ ПРЕПИНАНИЯ В ПРЕДЛОЖЕНИЯХ С ПРЯМОЙ РЕЧЬЮ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3214686"/>
            <a:ext cx="6172200" cy="1643074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Презентацию подготовила</a:t>
            </a:r>
            <a:b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СОШ №29 </a:t>
            </a:r>
            <a:r>
              <a:rPr lang="ru-RU" sz="26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Мытищинского</a:t>
            </a:r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</a:t>
            </a:r>
            <a:b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ЧЕРНОВА ЛЮДМИЛА ВАСИЛЬЕВНА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74638"/>
            <a:ext cx="5495940" cy="796908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1538" y="1214422"/>
            <a:ext cx="6853262" cy="52595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Придумайте и запишите три предложения с прямой речью, используя формулы вежливости.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Люда\Desktop\images1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714876" y="3139279"/>
            <a:ext cx="2957529" cy="3477835"/>
          </a:xfrm>
          <a:prstGeom prst="rect">
            <a:avLst/>
          </a:prstGeom>
          <a:noFill/>
          <a:ln>
            <a:solidFill>
              <a:srgbClr val="B31D6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857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7467600" cy="611678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Люда\Desktop\0_338b9_1773b9ca_XL.jpg"/>
          <p:cNvPicPr>
            <a:picLocks noChangeAspect="1" noChangeArrowheads="1"/>
          </p:cNvPicPr>
          <p:nvPr/>
        </p:nvPicPr>
        <p:blipFill>
          <a:blip r:embed="rId2" cstate="print"/>
          <a:srcRect t="12032"/>
          <a:stretch>
            <a:fillRect/>
          </a:stretch>
        </p:blipFill>
        <p:spPr bwMode="auto">
          <a:xfrm>
            <a:off x="857224" y="0"/>
            <a:ext cx="7124678" cy="52228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35737" y="3857628"/>
            <a:ext cx="6938310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Желаю успехов</a:t>
            </a:r>
            <a:br>
              <a:rPr lang="ru-RU" sz="6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изучении русского</a:t>
            </a:r>
            <a:br>
              <a:rPr lang="ru-RU" sz="6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языка! </a:t>
            </a:r>
            <a:endParaRPr lang="ru-RU" sz="6000" b="1" i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8001024" cy="1643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каких схемах допущены ошибки в постановке знаков препинания в предложениях с прямой речью?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0298" y="1643050"/>
            <a:ext cx="6643702" cy="5214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1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) «П?» - а.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2) А: «П!»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3) «П.» - а.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4) «П!» - а.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5) А – «П.»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6) А: «П?»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5853130" cy="1285884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Запиши в словарь формулы вежливости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428736"/>
            <a:ext cx="9144000" cy="5429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Пожалуйста, благодарю, извините, спасибо, до свидания, будьте добры, будьте любезны, разрешите спросить.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Люда\Desktop\способности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286124"/>
            <a:ext cx="5036364" cy="3357576"/>
          </a:xfrm>
          <a:prstGeom prst="rect">
            <a:avLst/>
          </a:prstGeom>
          <a:noFill/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643966" cy="1357298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Конструирование предложений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85852" y="1785926"/>
            <a:ext cx="7858148" cy="507207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Анюта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весело крикнула…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Малыш испуганно прошептал…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Незнакомец спросил сердито…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Неожиданно он объявил…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7143768" cy="1000108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пословицей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357298"/>
            <a:ext cx="8572528" cy="55007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 малой удачи начинается большой успех.(Русская народная пословица.)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Users\Люда\Desktop\images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643174" y="3571876"/>
            <a:ext cx="3684594" cy="3032704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715272" cy="857232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Контрольное задание</a:t>
            </a:r>
            <a:endParaRPr lang="ru-RU" sz="4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928670"/>
            <a:ext cx="9144000" cy="6286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i="1" u="sng" dirty="0" smtClean="0">
                <a:latin typeface="Times New Roman" pitchFamily="18" charset="0"/>
                <a:cs typeface="Times New Roman" pitchFamily="18" charset="0"/>
              </a:rPr>
              <a:t>Расставьте недостающие знаки препинания</a:t>
            </a:r>
            <a:r>
              <a:rPr lang="ru-RU" sz="3600" i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И вскричал Гиппопотам Что за стыд, что за срам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Но быки и носороги отвечают из берлоги Мы врага бы на рога, только шкура дорога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И вывихнуто плечико у бедного кузнечика: не прыгает, не скачет он, а горько-горько плачет он и доктора зовет О, где же добрый доктор когда же он придет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0"/>
            <a:ext cx="5567378" cy="1285860"/>
          </a:xfrm>
        </p:spPr>
        <p:txBody>
          <a:bodyPr>
            <a:normAutofit/>
          </a:bodyPr>
          <a:lstStyle/>
          <a:p>
            <a:r>
              <a:rPr lang="ru-RU" sz="4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Взаимопроверка</a:t>
            </a:r>
            <a:endParaRPr lang="ru-RU" sz="4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00108"/>
            <a:ext cx="9144000" cy="58578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вскричал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Гиппопотам : «Что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 стыд, что за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срам!»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Но быки и носороги отвечают из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берлоги: «Мы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врага бы на рога, только шкура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дорога.»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И вывихнуто плечико у бедного кузнечика: не прыгает, не скачет он, а горько-горько плачет он и доктора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зовет: «О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где же добрый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доктор, когда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же он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придет?»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214290"/>
            <a:ext cx="4995874" cy="857232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Итоги урока</a:t>
            </a:r>
            <a:endParaRPr lang="ru-RU" sz="4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9144000" cy="571501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Удалось ли нам сегодня на уроке решить поставленные задачи?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Каким способом?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Какие мы получили результаты?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Что нужно сделать ещё?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Люда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3929066"/>
            <a:ext cx="2708279" cy="2708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62</TotalTime>
  <Words>107</Words>
  <Application>Microsoft Office PowerPoint</Application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ЗНАКИ ПРЕПИНАНИЯ В ПРЕДЛОЖЕНИЯХ С ПРЯМОЙ РЕЧЬЮ</vt:lpstr>
      <vt:lpstr>Слайд 2</vt:lpstr>
      <vt:lpstr> В каких схемах допущены ошибки в постановке знаков препинания в предложениях с прямой речью?</vt:lpstr>
      <vt:lpstr>Запиши в словарь формулы вежливости</vt:lpstr>
      <vt:lpstr>Конструирование предложений</vt:lpstr>
      <vt:lpstr>Работа с пословицей</vt:lpstr>
      <vt:lpstr>Контрольное задание</vt:lpstr>
      <vt:lpstr>Взаимопроверка</vt:lpstr>
      <vt:lpstr>Итоги урока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Люда</dc:creator>
  <cp:lastModifiedBy>Люда</cp:lastModifiedBy>
  <cp:revision>8</cp:revision>
  <dcterms:created xsi:type="dcterms:W3CDTF">2013-11-28T13:38:13Z</dcterms:created>
  <dcterms:modified xsi:type="dcterms:W3CDTF">2013-11-28T15:48:48Z</dcterms:modified>
</cp:coreProperties>
</file>