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5" r:id="rId8"/>
    <p:sldId id="267" r:id="rId9"/>
    <p:sldId id="268" r:id="rId10"/>
    <p:sldId id="269" r:id="rId11"/>
    <p:sldId id="275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E9C"/>
    <a:srgbClr val="4CB6FE"/>
    <a:srgbClr val="17FC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A1FE9C"/>
            </a:gs>
            <a:gs pos="100000">
              <a:srgbClr val="4CB6F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2D2D19-3D18-4939-AF75-BEDC75E102B5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F1ADC0-7A4A-4C05-AEF2-E9CC40B79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8;&#1086;&#1076;&#1080;&#1090;&#1077;&#1083;&#1100;&#1089;&#1082;&#1080;&#1081;%20&#1076;&#1086;&#1084;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103;&#1075;&#1086;&#1076;&#1082;&#1072;%20&#1084;&#1072;&#1083;&#1080;&#1085;&#1082;&#1072;%20&#1087;&#1077;&#1089;&#1085;&#1103;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9;&#1088;&#1086;&#1089;&#1083;&#1099;&#1077;%20&#1080;%20&#1076;&#1077;&#1090;&#1080;%20&#1087;&#1083;&#1102;&#1089;.mp3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103;%20&#1089;&#1077;&#1084;&#1100;&#1103;%20&#1045;%20&#1050;&#1091;&#1088;&#1103;&#1095;&#1080;&#1081;,%20&#1087;&#1086;&#1105;&#1090;%20&#1052;%20&#1052;&#1077;&#1083;&#1100;&#1085;&#1080;&#1082;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2;&#1084;&#1080;&#1085;&#1072;%20&#1091;&#1083;&#1099;&#1073;&#1082;&#1072;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1;&#1040;&#1056;&#1041;&#1040;&#1056;&#1048;&#1050;&#1048;%20-%20&#1044;&#1072;&#1083;&#1077;&#1082;&#1086;%20&#1086;&#1090;%20&#1084;&#1072;&#1084;&#1099;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72;&#1087;&#1072;%20&#1084;&#1086;&#1078;&#1077;&#1090;%20&#1087;&#1083;&#1102;&#1089;.mp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день семьи\slide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35688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hlinkClick r:id="rId3" action="ppaction://hlinkfile"/>
              </a:rPr>
              <a:t>Родительский дом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attach/c/9/105/311/10531169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04857" cy="491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861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Танец «Ягодка – малинка»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ing-field.ru/img/2015/052210/0623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1\Pictures\день семь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929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chudostranichki.ru/sites/default/files/1-2011/urok01.jpg"/>
          <p:cNvPicPr>
            <a:picLocks noChangeAspect="1" noChangeArrowheads="1"/>
          </p:cNvPicPr>
          <p:nvPr/>
        </p:nvPicPr>
        <p:blipFill>
          <a:blip r:embed="rId3" cstate="print"/>
          <a:srcRect t="7804" b="17803"/>
          <a:stretch>
            <a:fillRect/>
          </a:stretch>
        </p:blipFill>
        <p:spPr bwMode="auto">
          <a:xfrm>
            <a:off x="4657759" y="3590256"/>
            <a:ext cx="4486241" cy="326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galka-igralka.ru/images/content/articles/61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2671"/>
            <a:ext cx="4211960" cy="328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548680"/>
            <a:ext cx="471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Сценка 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«Три мамы»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1277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Почитай мать и отца своего и будет тебе счастье, и будешь ты долго жить.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Семейные заповеди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9033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Свято храни честь своей семьи.</a:t>
            </a:r>
          </a:p>
          <a:p>
            <a:pPr lvl="0"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Люби свою семью и делай её лучше.</a:t>
            </a:r>
          </a:p>
          <a:p>
            <a:pPr lvl="0"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Будь внимательным и чутким, всегда готовым прийти на помощь членам своей семьи.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Подари родителям радость.</a:t>
            </a:r>
          </a:p>
          <a:p>
            <a:pPr lvl="0"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​Умей найти и выполнить дело на пользу и радость членам своей семьи.</a:t>
            </a:r>
          </a:p>
          <a:p>
            <a:pPr lvl="0" algn="ctr"/>
            <a:endParaRPr lang="ru-RU" sz="3200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​Жизнь - это дорога, полная испытаний, будь готов с честью пройти их. 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674" name="Picture 2" descr="http://pandia.ru/text/80/048/images/image001_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600434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6423/19743001.17/0_93b7b_5a163c40_XL"/>
          <p:cNvPicPr>
            <a:picLocks noChangeAspect="1" noChangeArrowheads="1"/>
          </p:cNvPicPr>
          <p:nvPr/>
        </p:nvPicPr>
        <p:blipFill>
          <a:blip r:embed="rId2" cstate="print"/>
          <a:srcRect b="7092"/>
          <a:stretch>
            <a:fillRect/>
          </a:stretch>
        </p:blipFill>
        <p:spPr bwMode="auto">
          <a:xfrm>
            <a:off x="899592" y="476672"/>
            <a:ext cx="7380312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1"/>
            <a:ext cx="589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j-lt"/>
                <a:hlinkClick r:id="rId3" action="ppaction://hlinkfile"/>
              </a:rPr>
              <a:t>Песня «Неразлучные друзья»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2887682"/>
            <a:ext cx="66612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 может быть семьи дороже?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Теплом встречает отчий дом,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Здесь ждут тебя всегда с любовью,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провожают в путь с добром!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Любите! И цените счастье!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Оно рождается в семье,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 может быть ее дороже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этой сказочной земле?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23" name="Picture 3" descr="http://568spb.edusite.ru/images/clip_image00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53650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+mj-lt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3630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гостях хорошо,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69269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дома лучше.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3103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нужен клад,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844824"/>
            <a:ext cx="3727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когда в семье лад.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4193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Когда семья вместе,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852936"/>
            <a:ext cx="4152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 и душа на месте.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Pictures\день семьи\1305250418_2011-05-13_05323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51189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Pictures\день семьи\20160428_14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77172" cy="5338670"/>
          </a:xfrm>
          <a:prstGeom prst="rect">
            <a:avLst/>
          </a:prstGeom>
          <a:noFill/>
        </p:spPr>
      </p:pic>
      <p:pic>
        <p:nvPicPr>
          <p:cNvPr id="5125" name="Picture 5" descr="C:\Users\1\Pictures\день семьи\20160428_14340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412310" cy="5092669"/>
          </a:xfrm>
          <a:prstGeom prst="rect">
            <a:avLst/>
          </a:prstGeom>
          <a:noFill/>
        </p:spPr>
      </p:pic>
      <p:pic>
        <p:nvPicPr>
          <p:cNvPr id="5126" name="Picture 6" descr="C:\Users\1\Pictures\день семьи\20160428_144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7416824" cy="5342587"/>
          </a:xfrm>
          <a:prstGeom prst="rect">
            <a:avLst/>
          </a:prstGeom>
          <a:noFill/>
        </p:spPr>
      </p:pic>
      <p:pic>
        <p:nvPicPr>
          <p:cNvPr id="7" name="Picture 3" descr="C:\Users\1\Pictures\день семьи\20160428_144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7524328" cy="5328592"/>
          </a:xfrm>
          <a:prstGeom prst="rect">
            <a:avLst/>
          </a:prstGeom>
          <a:noFill/>
        </p:spPr>
      </p:pic>
      <p:pic>
        <p:nvPicPr>
          <p:cNvPr id="8" name="Picture 2" descr="C:\Users\1\Pictures\день семьи\20160428_144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268760"/>
            <a:ext cx="7334885" cy="5013176"/>
          </a:xfrm>
          <a:prstGeom prst="rect">
            <a:avLst/>
          </a:prstGeom>
          <a:noFill/>
        </p:spPr>
      </p:pic>
      <p:pic>
        <p:nvPicPr>
          <p:cNvPr id="9" name="Picture 4" descr="C:\Users\1\Pictures\день семьи\20160428_1418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764704"/>
            <a:ext cx="7344816" cy="5607416"/>
          </a:xfrm>
          <a:prstGeom prst="rect">
            <a:avLst/>
          </a:prstGeom>
          <a:noFill/>
        </p:spPr>
      </p:pic>
      <p:pic>
        <p:nvPicPr>
          <p:cNvPr id="1026" name="Picture 2" descr="C:\Users\1\Desktop\20160518_0942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692696"/>
            <a:ext cx="8059939" cy="5524891"/>
          </a:xfrm>
          <a:prstGeom prst="rect">
            <a:avLst/>
          </a:prstGeom>
          <a:noFill/>
        </p:spPr>
      </p:pic>
      <p:pic>
        <p:nvPicPr>
          <p:cNvPr id="1027" name="Picture 3" descr="C:\Users\1\Desktop\20160518_1439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764704"/>
            <a:ext cx="7725620" cy="5595111"/>
          </a:xfrm>
          <a:prstGeom prst="rect">
            <a:avLst/>
          </a:prstGeom>
          <a:noFill/>
        </p:spPr>
      </p:pic>
      <p:pic>
        <p:nvPicPr>
          <p:cNvPr id="1028" name="Picture 4" descr="C:\Users\1\Desktop\20160518_1439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620688"/>
            <a:ext cx="7310406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день семьи\135963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день семьи\Буфер обмена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1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j-lt"/>
                <a:hlinkClick r:id="rId3" action="ppaction://hlinkfile"/>
              </a:rPr>
              <a:t>Песня «Моя семья»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день семьи\4.jpg"/>
          <p:cNvPicPr>
            <a:picLocks noChangeAspect="1" noChangeArrowheads="1"/>
          </p:cNvPicPr>
          <p:nvPr/>
        </p:nvPicPr>
        <p:blipFill>
          <a:blip r:embed="rId2" cstate="print"/>
          <a:srcRect l="6978" r="3697" b="11151"/>
          <a:stretch>
            <a:fillRect/>
          </a:stretch>
        </p:blipFill>
        <p:spPr bwMode="auto">
          <a:xfrm>
            <a:off x="-73024" y="0"/>
            <a:ext cx="9217024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615011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j-lt"/>
                <a:hlinkClick r:id="rId3" action="ppaction://hlinkfile"/>
              </a:rPr>
              <a:t>Мамина улыбка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день семь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Танец «Далеко от мамы»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день семьи\3da1a4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621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Песня «Папа может»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Pictures\день семьи\135963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</TotalTime>
  <Words>153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zva</dc:creator>
  <cp:lastModifiedBy>zva</cp:lastModifiedBy>
  <cp:revision>41</cp:revision>
  <dcterms:created xsi:type="dcterms:W3CDTF">2016-05-09T12:53:04Z</dcterms:created>
  <dcterms:modified xsi:type="dcterms:W3CDTF">2016-06-16T11:00:52Z</dcterms:modified>
</cp:coreProperties>
</file>