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08BE-2B62-412E-9F9B-F5A01F3E5272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97A4-8149-4625-87DD-D381F4D42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http://school33.edusite.ru/images/p101_01_10_12-6.jpg&amp;iorient=&amp;ih=&amp;icolor=&amp;p=6&amp;site=&amp;text=%D0%B0%D1%80%D1%82%D0%B8%D0%BA%D1%83%D0%BB%D1%8F%D1%86%D0%B8%D0%BE%D0%BD%D0%BD%D0%B0%D1%8F%20%D0%B3%D0%B8%D0%BC%D0%BD%D0%B0%D1%81%D1%82%D0%B8%D0%BA%D0%B0&amp;iw=&amp;wp=&amp;pos=184&amp;recent=&amp;type=&amp;isize=&amp;rpt=simage&amp;itype=&amp;nojs=1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yandex.ru/yandsearch?img_url=http://neuch.org/fimg/talantlibyedeti.jpg&amp;iorient=&amp;ih=&amp;icolor=&amp;site=&amp;text=%D0%B4%D0%B5%D1%82%D0%B8&amp;iw=&amp;wp=&amp;pos=28&amp;recent=&amp;type=&amp;isize=&amp;rpt=simage&amp;itype=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img_url=http://do2.gendocs.ru/pars_docs/tw_refs/421/420517/420517_html_24352447.jpg&amp;iorient=&amp;ih=&amp;icolor=&amp;p=14&amp;site=&amp;text=%D0%B0%D1%80%D1%82%D0%B8%D0%BA%D1%83%D0%BB%D1%8F%D1%86%D0%B8%D0%BE%D0%BD%D0%BD%D0%B0%D1%8F%20%D0%B3%D0%B8%D0%BC%D0%BD%D0%B0%D1%81%D1%82%D0%B8%D0%BA%D0%B0&amp;iw=&amp;wp=&amp;pos=437&amp;recent=&amp;type=&amp;isize=&amp;rpt=simage&amp;itype=&amp;nojs=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img_url=http://do2.gendocs.ru/pars_docs/tw_refs/421/420517/420517_html_34e1b52b.jpg&amp;iorient=&amp;ih=&amp;icolor=&amp;p=14&amp;site=&amp;text=%D0%B0%D1%80%D1%82%D0%B8%D0%BA%D1%83%D0%BB%D1%8F%D1%86%D0%B8%D0%BE%D0%BD%D0%BD%D0%B0%D1%8F%20%D0%B3%D0%B8%D0%BC%D0%BD%D0%B0%D1%81%D1%82%D0%B8%D0%BA%D0%B0&amp;iw=&amp;wp=&amp;pos=438&amp;recent=&amp;type=&amp;isize=&amp;rpt=simage&amp;itype=&amp;nojs=1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img_url=http://logoped.sch996.edusite.ru/images/clip_image012.jpg&amp;iorient=&amp;ih=&amp;icolor=&amp;p=1&amp;site=&amp;text=%D0%BC%D0%B0%D0%BB%D1%8F%D1%80&amp;iw=&amp;wp=&amp;pos=4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9.jpeg"/><Relationship Id="rId4" Type="http://schemas.openxmlformats.org/officeDocument/2006/relationships/hyperlink" Target="http://images.yandex.ru/yandsearch?img_url=http://img1.liveinternet.ru/images/attach/c/2/74/509/74509715_4246388_1296632.jpg&amp;iorient=&amp;ih=&amp;icolor=&amp;site=&amp;text=%D0%BC%D0%B0%D0%BB%D1%8F%D1%80&amp;iw=&amp;wp=&amp;pos=4&amp;recent=&amp;type=&amp;isize=&amp;rpt=simage&amp;itype=&amp;nojs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img_url=http://sarapulmama.ru/wp-content/uploads/2012/07/krasim.jpg&amp;iorient=&amp;ih=&amp;nojs=1&amp;icolor=&amp;site=&amp;text=%D0%BC%D0%B0%D0%BB%D1%8F%D1%80%20%D0%BA%D1%80%D0%B0%D1%81%D0%B8%D1%82%20%D0%B4%D0%BE%D0%BC%20%D1%81%20%D0%B7%D0%B0%D0%B1%D0%BE%D1%80%D0%BE%D0%BC&amp;iw=&amp;wp=&amp;pos=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images.yandex.ru/yandsearch?img_url=http://kak.znate.ru/pars_docs/refs/28/27140/27140_html_77aeb30a.jpg&amp;iorient=&amp;ih=&amp;nojs=1&amp;icolor=&amp;site=&amp;text=%D0%B0%D1%80%D1%82%D0%B8%D0%BA%D1%83%D0%BB%D1%8F%D1%86%D0%B8%D0%BE%D0%BD%D0%BD%D0%B0%D1%8F%20%D0%B3%D0%B8%D0%BC%D0%BD%D0%B0%D1%81%D1%82%D0%B8%D0%BA%D0%B0%20%D0%9A%D0%B8%D1%81%D0%BA%D0%B0%20%D1%81%D0%B5%D1%80%D0%B4%D0%B8%D1%82%D1%81%D1%8F&amp;iw=&amp;wp=&amp;pos=1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jpeg"/><Relationship Id="rId4" Type="http://schemas.openxmlformats.org/officeDocument/2006/relationships/hyperlink" Target="http://images.yandex.ru/yandsearch?img_url=http://img-fotki.yandex.ru/get/5002/ladyo2004.a/0_4b402_7441ff07_S.jpg&amp;iorient=&amp;ih=&amp;icolor=&amp;p=2&amp;site=&amp;text=%D0%BA%D0%B8%D1%81%D0%BA%D0%B0%20%D1%81%D0%B5%D1%80%D0%B4%D0%B8%D1%82%D1%81%D1%8F&amp;iw=&amp;wp=&amp;pos=62&amp;recent=&amp;type=&amp;isize=&amp;rpt=simage&amp;itype=&amp;nojs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yandex.ru/yandsearch?img_url=http://mur-murzik.ru/wp-content/uploads/2013/05/kot-shipit.jpg&amp;iorient=&amp;ih=&amp;nojs=1&amp;icolor=&amp;p=5&amp;site=&amp;text=%D0%9A%D0%BE%D1%88%D0%BA%D0%B0%20%D1%88%D0%B8%D0%BF%D0%B8%D1%82&amp;iw=&amp;wp=&amp;pos=15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yandex.ru/yandsearch?img_url=http://kak.znate.ru/pars_docs/refs/28/27140/27140_html_m41c96a88.jpg&amp;iorient=&amp;ih=&amp;nojs=1&amp;icolor=&amp;site=&amp;text=%D0%B0%D1%80%D1%82%D0%B8%D0%BA%D1%83%D0%BB%D1%8F%D1%86%D0%B8%D0%BE%D0%BD%D0%BD%D0%B0%D1%8F%20%D0%B3%D0%B8%D0%BC%D0%BD%D0%B0%D1%81%D1%82%D0%B8%D0%BA%D0%B0%20%D0%BC%D0%B0%D0%BB%D1%8F%D1%80&amp;iw=&amp;wp=&amp;pos=0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5.jpeg"/><Relationship Id="rId4" Type="http://schemas.openxmlformats.org/officeDocument/2006/relationships/hyperlink" Target="http://images.yandex.ru/yandsearch?img_url=http://macroclub.ru/gallery/data/609/thumbs/IMG_1758_crum.jpg&amp;iorient=&amp;ih=&amp;icolor=&amp;p=4&amp;site=&amp;text=%D0%BA%D0%BE%D0%BC%D0%B0%D1%80%D0%B8%D0%BA&amp;iw=&amp;wp=&amp;pos=125&amp;recent=&amp;type=&amp;isize=&amp;rpt=simage&amp;itype=&amp;nojs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images.yandex.ru/yandsearch?img_url=http://macroclub.ru/gallery/data/512/thumbs/image4.jpg&amp;iorient=&amp;ih=&amp;nojs=1&amp;icolor=&amp;p=6&amp;site=&amp;text=%D0%BA%D0%BE%D0%BC%D0%B0%D1%80%D0%B8%D0%BA&amp;iw=&amp;wp=&amp;pos=203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7.jpeg"/><Relationship Id="rId4" Type="http://schemas.openxmlformats.org/officeDocument/2006/relationships/hyperlink" Target="http://images.yandex.ru/yandsearch?img_url=http://www.maminpapin.ru/images/stories/komarik.jpg&amp;iorient=&amp;ih=&amp;nojs=1&amp;icolor=&amp;p=3&amp;site=&amp;text=%D0%BA%D0%BE%D0%BC%D0%B0%D1%80%D0%B8%D0%BA&amp;iw=&amp;wp=&amp;pos=90&amp;recent=&amp;type=&amp;isize=&amp;rpt=simage&amp;itype=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ceolte.com/img/307.files/image49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9.jpeg"/><Relationship Id="rId4" Type="http://schemas.openxmlformats.org/officeDocument/2006/relationships/hyperlink" Target="http://images.yandex.ru/yandsearch?img_url=http://demosfen-plus.ucoz.ru/kartinri/k3.png&amp;iorient=&amp;ih=&amp;nojs=1&amp;icolor=&amp;site=&amp;text=%D0%B0%D1%80%D1%82%D0%B8%D0%BA%D1%83%D0%BB%D1%8F%D1%86%D0%B8%D0%BE%D0%BD%D0%BD%D0%B0%D1%8F%20%D0%B3%D0%B8%D0%BC%D0%BD%D0%B0%D1%81%D1%82%D0%B8%D0%BA%D0%B0%20%D0%9F%D0%BE%D1%87%D0%B8%D1%81%D1%82%D0%B8%D0%BC%20%D0%B7%D1%83%D0%B1%D0%BA%D0%B8&amp;iw=&amp;wp=&amp;pos=1&amp;recent=&amp;type=&amp;isize=&amp;rpt=simage&amp;itype=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yandex.ru/yandsearch?img_url=http://allforchildren.ru/why/illustr/how35-4.jpg&amp;iorient=&amp;ih=&amp;nojs=1&amp;icolor=&amp;p=23&amp;site=&amp;text=%D1%87%D0%B8%D1%81%D1%82%D0%B8%D0%BC%20%D0%B7%D1%83%D0%B1%D0%BA%D0%B8&amp;iw=&amp;wp=&amp;pos=715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images.yandex.ru/yandsearch?img_url=http://demosfen-plus.ucoz.ru/kartinri/k11.png&amp;iorient=&amp;ih=&amp;nojs=1&amp;icolor=&amp;site=&amp;text=%D0%B0%D1%80%D1%82%D0%B8%D0%BA%D1%83%D0%BB%D1%8F%D1%86%D0%B8%D0%BE%D0%BD%D0%BD%D0%B0%D1%8F%20%D0%B3%D0%B8%D0%BC%D0%BD%D0%B0%D1%81%D1%82%D0%B8%D0%BA%D0%B0%20%D0%A7%D0%B0%D1%88%D0%B5%D1%87%D0%BA%D0%B0&amp;iw=&amp;wp=&amp;pos=1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2.jpeg"/><Relationship Id="rId4" Type="http://schemas.openxmlformats.org/officeDocument/2006/relationships/hyperlink" Target="http://images.yandex.ru/yandsearch?img_url=http://img-fotki.yandex.ru/get/5010/svetlera.4d1/0_69088_747c3f09_S.jpg&amp;iorient=&amp;ih=&amp;icolor=&amp;p=8&amp;site=&amp;text=%D1%87%D0%B0%D1%88%D0%B5%D1%87%D0%BA%D0%B0&amp;iw=&amp;wp=&amp;pos=256&amp;recent=&amp;type=&amp;isize=&amp;rpt=simage&amp;itype=&amp;nojs=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images.yandex.ru/yandsearch?img_url=http://www.millionpodarkov.ru/img/cat-200/469213-chashka-s-blyudtsem-maki-kitaj.jpg&amp;iorient=&amp;ih=&amp;nojs=1&amp;icolor=&amp;p=7&amp;site=&amp;text=%D1%87%D0%B0%D1%88%D0%BA%D0%B8&amp;iw=&amp;wp=&amp;pos=232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4.jpeg"/><Relationship Id="rId4" Type="http://schemas.openxmlformats.org/officeDocument/2006/relationships/hyperlink" Target="http://images.yandex.ru/yandsearch?img_url=http://www.raduga-hobby.ru/UserFiles/Image/img2699_92566s.jpg&amp;iorient=&amp;ih=&amp;icolor=&amp;p=2&amp;site=&amp;text=%D1%87%D0%B0%D1%88%D0%BA%D0%B8%20%D0%B2%20%D0%BA%D1%83%D1%85%D0%BD%D0%B5&amp;iw=&amp;wp=&amp;pos=85&amp;recent=&amp;type=&amp;isize=&amp;rpt=simage&amp;itype=&amp;nojs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img_url=http://logoped.sch996.edusite.ru/images/clip_image010.jpg&amp;iorient=&amp;ih=&amp;icolor=&amp;site=&amp;text=%D0%B0%D1%80%D1%82%D0%B8%D0%BA%D1%83%D0%BB%D1%8F%D1%86%D0%B8%D0%BE%D0%BD%D0%BD%D0%B0%D1%8F%20%D0%B3%D0%B8%D0%BC%D0%BD%D0%B0%D1%81%D1%82%D0%B8%D0%BA%D0%B0%20%D0%B3%D1%80%D0%B8%D0%B1%D0%BE%D0%BA&amp;iw=&amp;wp=&amp;pos=0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img_url=http://www.turoboz.ru/images/es2410-4.jpg&amp;iorient=&amp;ih=&amp;icolor=&amp;site=&amp;text=%D0%B3%D1%80%D0%B8%D0%B1%D1%8B&amp;iw=&amp;wp=&amp;pos=4&amp;recent=&amp;type=&amp;isize=&amp;rpt=simage&amp;itype=&amp;nojs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images.yandex.ru/yandsearch?img_url=http://lib.podelise.ru/tw_files2/urls_35/2/d-1793/1793_html_2d6907b8.jpg&amp;iorient=&amp;ih=&amp;nojs=1&amp;icolor=&amp;site=&amp;text=%D0%B0%D1%80%D1%82%D0%B8%D0%BA%D1%83%D0%BB%D1%8F%D1%86%D0%B8%D0%BE%D0%BD%D0%BD%D0%B0%D1%8F%20%D0%B3%D0%B8%D0%BC%D0%BD%D0%B0%D1%81%D1%82%D0%B8%D0%BA%D0%B0%20%D0%BA%D0%B0%D1%87%D0%B5%D0%BB%D0%B8&amp;iw=&amp;wp=&amp;pos=27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6.jpeg"/><Relationship Id="rId4" Type="http://schemas.openxmlformats.org/officeDocument/2006/relationships/hyperlink" Target="http://images.yandex.ru/yandsearch?img_url=http://mdoy18.caduk.ru/images/p15_clip_image037.jpg&amp;iorient=&amp;ih=&amp;icolor=&amp;p=4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139&amp;recent=&amp;type=&amp;isize=&amp;rpt=simage&amp;itype=&amp;nojs=1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images.yandex.ru/yandsearch?img_url=http://www.alltime.ru/obj/catalog/clock/rhythm/img/small/CMJ443NR06.jpg&amp;iorient=&amp;ih=&amp;nojs=1&amp;icolor=&amp;p=13&amp;site=&amp;text=%D1%87%D0%B0%D1%81%D1%8B%20%D0%BD%D0%B0%D1%81%D1%82%D0%B5%D0%BD%D0%BD%D1%8B%D0%B5&amp;iw=&amp;wp=&amp;pos=392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8.jpeg"/><Relationship Id="rId4" Type="http://schemas.openxmlformats.org/officeDocument/2006/relationships/hyperlink" Target="http://images.yandex.ru/yandsearch?img_url=http://my-shop.ru/_files/product/2/109/1089207.jpg&amp;iorient=&amp;ih=&amp;icolor=&amp;p=1&amp;site=&amp;text=%D1%87%D0%B0%D1%81%D1%8B&amp;iw=&amp;wp=&amp;pos=47&amp;recent=&amp;type=&amp;isize=&amp;rpt=simage&amp;itype=&amp;nojs=1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hyperlink" Target="http://images.yandex.ru/yandsearch?img_url=http://900igr.net/datai/doshkolnoe-obrazovanie/Artikuljatsionnaja-gimnastika/0005-001-Artikuljatsionnoe-uprazhnenie-Rascheska.jpg&amp;iorient=&amp;ih=&amp;nojs=1&amp;icolor=&amp;site=&amp;text=%D0%B0%D1%80%D1%82%D0%B8%D0%BA%D1%83%D0%BB%D1%8F%D1%86%D0%B8%D0%BE%D0%BD%D0%BD%D0%B0%D1%8F%20%D0%B3%D0%B8%D0%BC%D0%BD%D0%B0%D1%81%D1%82%D0%B8%D0%BA%D0%B0%20%D1%80%D0%B0%D1%81%D1%87%D0%B5%D1%81%D0%BA%D0%B0&amp;iw=&amp;wp=&amp;pos=3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0.jpeg"/><Relationship Id="rId4" Type="http://schemas.openxmlformats.org/officeDocument/2006/relationships/hyperlink" Target="http://images.yandex.ru/yandsearch?img_url=http://flashfan.ru/d/125541/d/1054619401_5.jpg&amp;iorient=&amp;ih=&amp;icolor=&amp;site=&amp;text=%D1%80%D0%B0%D1%81%D1%87%D1%91%D1%81%D0%BA%D0%B0&amp;iw=&amp;wp=&amp;pos=11&amp;recent=&amp;type=&amp;isize=&amp;rpt=simage&amp;itype=&amp;nojs=1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://images.yandex.ru/yandsearch?img_url=http://www.lizmary.ru/files/cat/jpg/prev_27.jpg&amp;iorient=&amp;ih=&amp;nojs=1&amp;icolor=&amp;p=4&amp;site=&amp;text=%D1%80%D0%B0%D1%81%D1%87%D1%91%D1%81%D0%BA%D0%B0&amp;iw=&amp;wp=&amp;pos=12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2.jpeg"/><Relationship Id="rId4" Type="http://schemas.openxmlformats.org/officeDocument/2006/relationships/hyperlink" Target="http://images.yandex.ru/yandsearch?img_url=http://megatorg.biz/products_pictures/3AKYCHI.jpg&amp;iorient=&amp;ih=&amp;icolor=&amp;p=3&amp;site=&amp;text=%D1%80%D0%B0%D1%81%D1%87%D1%91%D1%81%D0%BA%D0%B0&amp;iw=&amp;wp=&amp;pos=90&amp;recent=&amp;type=&amp;isize=&amp;rpt=simage&amp;itype=&amp;nojs=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hyperlink" Target="http://images.yandex.ru/yandsearch?text=%D0%B0%D1%80%D1%82%D0%B8%D0%BA%D1%83%D0%BB%D1%8F%D1%86%D0%B8%D0%BE%D0%BD%D0%BD%D0%B0%D1%8F%20%D0%B3%D0%B8%D0%BC%D0%BD%D0%B0%D1%81%D1%82%D0%B8%D0%BA%D0%B0%20%D0%BB%D0%BE%D1%88%D0%B0%D0%B4%D0%BA%D0%B0&amp;img_url=http://kak.znate.ru/pars_docs/refs/28/27140/27140_html_m40ceda61.jpg&amp;pos=1&amp;rpt=simage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4.jpeg"/><Relationship Id="rId4" Type="http://schemas.openxmlformats.org/officeDocument/2006/relationships/hyperlink" Target="http://images.yandex.ru/yandsearch?text=%D0%B0%D1%80%D1%82%D0%B8%D0%BA%D1%83%D0%BB%D1%8F%D1%86%D0%B8%D0%BE%D0%BD%D0%BD%D0%B0%D1%8F%20%D0%B3%D0%B8%D0%BC%D0%BD%D0%B0%D1%81%D1%82%D0%B8%D0%BA%D0%B0%20%D0%BB%D0%BE%D1%88%D0%B0%D0%B4%D0%BA%D0%B0&amp;img_url=http://logoportal.ru/wp-content/uploads/2011/12/loshadka.jpg&amp;pos=0&amp;rpt=simage&amp;nojs=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hyperlink" Target="http://images.yandex.ru/yandsearch?img_url=http://img.nr2.ru/pict/arts1/19/56/195601.jpg&amp;iorient=&amp;ih=&amp;icolor=&amp;site=&amp;text=%D0%BB%D0%BE%D1%88%D0%B0%D0%B4%D0%BA%D0%B0&amp;iw=&amp;wp=&amp;pos=2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6.jpeg"/><Relationship Id="rId4" Type="http://schemas.openxmlformats.org/officeDocument/2006/relationships/hyperlink" Target="http://images.yandex.ru/yandsearch?img_url=http://www.pedlib.ru/books1/4/0016/image004.jpg&amp;iorient=&amp;ih=&amp;icolor=&amp;p=3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105&amp;recent=&amp;type=&amp;isize=&amp;rpt=simage&amp;itype=&amp;nojs=1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hyperlink" Target="http://images.yandex.ru/yandsearch?img_url=http://www.pedlib.ru/books1/3/0298/image062.jpg&amp;iorient=&amp;ih=&amp;icolor=&amp;p=1&amp;site=&amp;text=%D0%B0%D1%80%D1%82%D0%B8%D0%BA%D1%83%D0%BB%D1%8F%D1%86%D0%B8%D0%BE%D0%BD%D0%BD%D0%B0%D1%8F%20%D0%B3%D0%B8%D0%BC%D0%BD%D0%B0%D1%81%D1%82%D0%B8%D0%BA%D0%B0%20%D1%80%D0%B5%D0%B1%D1%91%D0%BD%D0%BE%D0%BA%20%D0%BF%D0%BE%D0%BA%D0%B0%D0%B7%D1%8B%D0%B2%D0%B0%D0%B5%D1%82%20%D1%8F%D0%B7%D1%8B%D0%BA&amp;iw=&amp;wp=&amp;pos=55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8.jpeg"/><Relationship Id="rId4" Type="http://schemas.openxmlformats.org/officeDocument/2006/relationships/hyperlink" Target="http://images.yandex.ru/yandsearch?img_url=http://narod.yandex.ru/clipart/2001/snack1.gif&amp;iorient=&amp;ih=&amp;icolor=&amp;p=2&amp;site=&amp;text=%D0%B7%D0%BC%D0%B5%D1%8F&amp;iw=&amp;wp=&amp;pos=74&amp;recent=&amp;type=&amp;isize=&amp;rpt=simage&amp;itype=&amp;nojs=1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hyperlink" Target="http://images.yandex.ru/yandsearch?img_url=http://img7.imageshost.ru/imgs/090724/6755c6bcc3/a580b.jpg&amp;iorient=&amp;ih=&amp;icolor=&amp;p=1&amp;site=&amp;text=%D0%B7%D0%BC%D0%B5%D1%8F&amp;iw=&amp;wp=&amp;pos=3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0.jpeg"/><Relationship Id="rId4" Type="http://schemas.openxmlformats.org/officeDocument/2006/relationships/hyperlink" Target="http://images.yandex.ru/yandsearch?img_url=http://img3i.spoki.tvnet.lv/upload/articles/22/228574/images/Daudz-100-nedzirdeti-47.jpg&amp;iorient=&amp;ih=&amp;icolor=&amp;p=3&amp;site=&amp;text=%D0%B7%D0%BC%D0%B5%D1%8F&amp;iw=&amp;wp=&amp;pos=97&amp;recent=&amp;type=&amp;isize=&amp;rpt=simage&amp;itype=&amp;nojs=1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hyperlink" Target="http://images.yandex.ru/yandsearch?img_url=http://www.pedlib.ru/books1/3/0298/image044.jpg&amp;iorient=&amp;ih=&amp;icolor=&amp;site=&amp;text=%D0%B0%D1%80%D1%82%D0%B8%D0%BA%D1%83%D0%BB%D1%8F%D1%86%D0%B8%D0%BE%D0%BD%D0%BD%D0%B0%D1%8F%20%D0%B3%D0%B8%D0%BC%D0%BD%D0%B0%D1%81%D1%82%D0%B8%D0%BA%D0%B0%20%D1%84%D1%83%D1%82%D0%B1%D0%BE%D0%BB&amp;iw=&amp;wp=&amp;pos=8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2.jpeg"/><Relationship Id="rId4" Type="http://schemas.openxmlformats.org/officeDocument/2006/relationships/hyperlink" Target="http://images.yandex.ru/yandsearch?img_url=http://static.vmurmanske.ru/serverdata/events_info/2007/imgFull.jpg&amp;iorient=&amp;ih=&amp;icolor=&amp;site=&amp;text=%D1%84%D1%83%D1%82%D0%B1%D0%BE%D0%BB&amp;iw=&amp;wp=&amp;pos=5&amp;recent=&amp;type=&amp;isize=&amp;rpt=simage&amp;itype=&amp;nojs=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hyperlink" Target="http://images.yandex.ru/yandsearch?img_url=http://cs10078.userapi.com/u97845218/118229647/s_f256bd15.jpg&amp;iorient=&amp;ih=&amp;icolor=&amp;p=12&amp;site=&amp;text=%D1%84%D1%83%D1%82%D0%B1%D0%BE%D0%BB&amp;iw=&amp;wp=&amp;pos=38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4.jpeg"/><Relationship Id="rId4" Type="http://schemas.openxmlformats.org/officeDocument/2006/relationships/hyperlink" Target="http://images.yandex.ru/yandsearch?img_url=http://www.trend.az/article_photo/Football_060309.jpg&amp;iorient=&amp;ih=&amp;icolor=&amp;p=5&amp;site=&amp;text=%D1%84%D1%83%D1%82%D0%B1%D0%BE%D0%BB&amp;iw=&amp;wp=&amp;pos=154&amp;recent=&amp;type=&amp;isize=&amp;rpt=simage&amp;itype=&amp;nojs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7" Type="http://schemas.openxmlformats.org/officeDocument/2006/relationships/image" Target="../media/image57.jpeg"/><Relationship Id="rId2" Type="http://schemas.openxmlformats.org/officeDocument/2006/relationships/hyperlink" Target="http://images.yandex.ru/yandsearch?img_url=http://www.pedlib.ru/books1/3/0298/image008.jpg&amp;iorient=&amp;ih=&amp;icolor=&amp;site=&amp;text=%D0%B0%D1%80%D1%82%D0%B8%D0%BA%D1%83%D0%BB%D1%8F%D1%86%D0%B8%D0%BE%D0%BD%D0%BD%D0%B0%D1%8F%20%D0%B3%D0%B8%D0%BC%D0%BD%D0%B0%D1%81%D1%82%D0%B8%D0%BA%D0%B0%20%D1%81%D0%BB%D0%BE%D0%BD%D0%B8%D0%BA&amp;iw=&amp;wp=&amp;pos=12&amp;recent=&amp;type=&amp;isize=&amp;rpt=simage&amp;itype=&amp;nojs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images.yandex.ru/yandsearch?img_url=http://mdoy12.caduk.ru/images/p15_nastslon.jpg&amp;iorient=&amp;ih=&amp;icolor=&amp;p=12&amp;site=&amp;text=%D0%B0%D1%80%D1%82%D0%B8%D0%BA%D1%83%D0%BB%D1%8F%D1%86%D0%B8%D0%BE%D0%BD%D0%BD%D0%B0%D1%8F%20%D0%B3%D0%B8%D0%BC%D0%BD%D0%B0%D1%81%D1%82%D0%B8%D0%BA%D0%B0&amp;iw=&amp;wp=&amp;pos=371&amp;recent=&amp;type=&amp;isize=&amp;rpt=simage&amp;itype=&amp;nojs=1" TargetMode="External"/><Relationship Id="rId5" Type="http://schemas.openxmlformats.org/officeDocument/2006/relationships/image" Target="../media/image56.jpeg"/><Relationship Id="rId4" Type="http://schemas.openxmlformats.org/officeDocument/2006/relationships/hyperlink" Target="http://images.yandex.ru/yandsearch?img_url=http://www.bbc.co.uk/radio4/worldonthemove/image/2/622/451/2/images/elephant-kruger.jpg&amp;iorient=&amp;ih=&amp;icolor=&amp;p=3&amp;site=&amp;text=%D0%B0%D1%80%D1%82%D0%B8%D0%BA%D1%83%D0%BB%D1%8F%D1%86%D0%B8%D0%BE%D0%BD%D0%BD%D0%B0%D1%8F%20%D0%B3%D0%B8%D0%BC%D0%BD%D0%B0%D1%81%D1%82%D0%B8%D0%BA%D0%B0%20%D1%81%D0%BB%D0%BE%D0%BD%D0%B8%D0%BA&amp;iw=&amp;wp=&amp;pos=105&amp;recent=&amp;type=&amp;isize=&amp;rpt=simage&amp;itype=&amp;nojs=1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hyperlink" Target="http://images.yandex.ru/yandsearch?img_url=http://img49.imageshack.us/img49/455/elephants20024zx.jpg&amp;iorient=&amp;ih=&amp;icolor=&amp;site=&amp;text=%D0%B0%D1%80%D1%82%D0%B8%D0%BA%D1%83%D0%BB%D1%8F%D1%86%D0%B8%D0%BE%D0%BD%D0%BD%D0%B0%D1%8F%20%D0%B3%D0%B8%D0%BC%D0%BD%D0%B0%D1%81%D1%82%D0%B8%D0%BA%D0%B0%20%D1%81%D0%BB%D0%BE%D0%BD%D0%B8%D0%BA&amp;iw=&amp;wp=&amp;pos=13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9.jpeg"/><Relationship Id="rId4" Type="http://schemas.openxmlformats.org/officeDocument/2006/relationships/hyperlink" Target="http://images.yandex.ru/yandsearch?img_url=http://fotoalbom.su/fotos/foto_11248.jpg&amp;iorient=&amp;ih=&amp;icolor=&amp;site=&amp;text=%D1%81%D0%BB%D0%BE%D0%BD%20%D0%BF%D0%BE%D0%BB%D0%B8%D0%B2%D0%B0%D0%B5%D1%82%20%D1%81%D0%B5%D0%B1%D1%8F%20%D0%B8%D0%B7%20%D0%B4%D1%83%D1%88%D0%B0&amp;iw=&amp;wp=&amp;pos=17&amp;recent=&amp;type=&amp;isize=&amp;rpt=simage&amp;itype=&amp;nojs=1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hyperlink" Target="http://images.yandex.ru/yandsearch?img_url=http://kak.znate.ru/pars_docs/refs/28/27140/27140_html_m3e0fbf3e.jpg&amp;iorient=&amp;ih=&amp;icolor=&amp;site=&amp;text=%D0%B0%D1%80%D1%82%D0%B8%D0%BA%D1%83%D0%BB%D1%8F%D1%86%D0%B8%D0%BE%D0%BD%D0%BD%D0%B0%D1%8F%20%D0%B3%D0%B8%D0%BC%D0%BD%D0%B0%D1%81%D1%82%D0%B8%D0%BA%D0%B0%20%D0%B7%D0%B0%D0%B1%D0%BE%D1%80%D1%87%D0%B8%D0%BA&amp;iw=&amp;wp=&amp;pos=1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1.jpeg"/><Relationship Id="rId4" Type="http://schemas.openxmlformats.org/officeDocument/2006/relationships/hyperlink" Target="http://images.yandex.ru/yandsearch?img_url=http://dachadecor.ru/images/stories/krashenie_zabori_dlya_dachi.jpg&amp;iorient=&amp;ih=&amp;icolor=&amp;site=&amp;text=%D0%BA%D1%80%D0%B0%D1%81%D1%8F%D1%82%20%D0%B7%D0%B0%D0%B1%D0%BE%D1%80%D1%87%D0%B8%D0%BA&amp;iw=&amp;wp=&amp;pos=0&amp;recent=&amp;type=&amp;isize=&amp;rpt=simage&amp;itype=&amp;nojs=1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hyperlink" Target="http://images.yandex.ru/yandsearch?img_url=http://www.a-iskra.ru/wp-content/uploads/2012/01/17.jpg&amp;iorient=&amp;ih=&amp;icolor=&amp;p=2&amp;site=&amp;text=%D1%87%D0%B8%D0%BD%D1%8F%D1%82%20%D0%B7%D0%B0%D0%B1%D0%BE%D1%80&amp;iw=&amp;wp=&amp;pos=66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3.jpeg"/><Relationship Id="rId4" Type="http://schemas.openxmlformats.org/officeDocument/2006/relationships/hyperlink" Target="http://images.yandex.ru/yandsearch?img_url=http://i2.cdn.turner.com/cnn/dam/assets/120509061426-mending-fences-story-top.jpg&amp;iorient=&amp;ih=&amp;icolor=&amp;p=1&amp;site=&amp;text=%D1%87%D0%B8%D0%BD%D1%8F%D1%82%20%D0%B7%D0%B0%D0%B1%D0%BE%D1%80&amp;iw=&amp;wp=&amp;pos=47&amp;recent=&amp;type=&amp;isize=&amp;rpt=simage&amp;itype=&amp;nojs=1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jpeg"/><Relationship Id="rId3" Type="http://schemas.openxmlformats.org/officeDocument/2006/relationships/image" Target="../media/image64.jpeg"/><Relationship Id="rId7" Type="http://schemas.openxmlformats.org/officeDocument/2006/relationships/image" Target="../media/image66.jpeg"/><Relationship Id="rId2" Type="http://schemas.openxmlformats.org/officeDocument/2006/relationships/hyperlink" Target="http://images.yandex.ru/yandsearch?img_url=http://logoped.sch996.edusite.ru/images/clip_image008.jpg&amp;iorient=&amp;ih=&amp;icolor=&amp;site=&amp;text=%D0%B0%D1%80%D1%82%D0%B8%D0%BA%D1%83%D0%BB%D1%8F%D1%86%D0%B8%D0%BE%D0%BD%D0%BD%D0%B0%D1%8F%20%D0%B3%D0%B8%D0%BC%D0%BD%D0%B0%D1%81%D1%82%D0%B8%D0%BA%D0%B0%20%D0%BA%D0%B0%D1%87%D0%B5%D0%BB%D0%B8&amp;iw=&amp;wp=&amp;pos=10&amp;recent=&amp;type=&amp;isize=&amp;rpt=simage&amp;itype=&amp;nojs=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images.yandex.ru/yandsearch?img_url=http://i267.photobucket.com/albums/ii302/christine_derbyshire/Ooak%20Babys/swing.gif?t=1208550818&amp;iorient=&amp;ih=&amp;icolor=&amp;p=2&amp;site=&amp;text=%D0%B4%D0%B5%D1%82%D0%B8%20%D0%BA%D0%B0%D1%87%D0%B0%D1%8E%D1%82%D1%81%D1%8F%20%D0%BD%D0%B0%20%D0%BA%D0%B0%D1%87%D0%B5%D0%BB%D1%8F%D1%85&amp;iw=&amp;wp=&amp;pos=60&amp;recent=&amp;type=&amp;isize=&amp;rpt=simage&amp;itype=&amp;nojs=1" TargetMode="External"/><Relationship Id="rId5" Type="http://schemas.openxmlformats.org/officeDocument/2006/relationships/image" Target="../media/image65.jpeg"/><Relationship Id="rId4" Type="http://schemas.openxmlformats.org/officeDocument/2006/relationships/hyperlink" Target="http://images.yandex.ru/yandsearch?img_url=http://lib.convdocs.org/pars_docs/refs/55/54599/54599_html_m13f4958.jpg&amp;iorient=&amp;ih=&amp;icolor=&amp;p=2&amp;site=&amp;text=%D0%B0%D1%80%D1%82%D0%B8%D0%BA%D1%83%D0%BB%D1%8F%D1%86%D0%B8%D0%BE%D0%BD%D0%BD%D0%B0%D1%8F%20%D0%B3%D0%B8%D0%BC%D0%BD%D0%B0%D1%81%D1%82%D0%B8%D0%BA%D0%B0%20%D0%BA%D0%B0%D1%87%D0%B5%D0%BB%D0%B8&amp;iw=&amp;wp=&amp;pos=82&amp;recent=&amp;type=&amp;isize=&amp;rpt=simage&amp;itype=&amp;nojs=1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hyperlink" Target="http://images.yandex.ru/yandsearch?img_url=http://mkupi.ru/img/swing/swing-children-27032/swing-children-27032-4.jpg&amp;iorient=&amp;ih=&amp;icolor=&amp;p=3&amp;site=&amp;text=%D0%B4%D0%B5%D1%82%D0%B8%20%D0%BA%D0%B0%D1%87%D0%B0%D1%8E%D1%82%D1%81%D1%8F%20%D0%BD%D0%B0%20%D0%BA%D0%B0%D1%87%D0%B5%D0%BB%D1%8F%D1%85&amp;iw=&amp;wp=&amp;pos=101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9.jpeg"/><Relationship Id="rId4" Type="http://schemas.openxmlformats.org/officeDocument/2006/relationships/hyperlink" Target="http://images.yandex.ru/yandsearch?img_url=http://www.durabletoys.com/product_images/uploaded_images/4-child-swing-with-gllder-gondola.jpg&amp;iorient=&amp;ih=&amp;icolor=&amp;p=4&amp;site=&amp;text=%D0%B4%D0%B5%D1%82%D0%B8%20%D0%BA%D0%B0%D1%87%D0%B0%D1%8E%D1%82%D1%81%D1%8F%20%D0%BD%D0%B0%20%D0%BA%D0%B0%D1%87%D0%B5%D0%BB%D1%8F%D1%85&amp;iw=&amp;wp=&amp;pos=146&amp;recent=&amp;type=&amp;isize=&amp;rpt=simage&amp;itype=&amp;nojs=1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2" Type="http://schemas.openxmlformats.org/officeDocument/2006/relationships/hyperlink" Target="http://images.yandex.ru/yandsearch?img_url=http://luchlogoped.43-ozr.edusite.ru/images/p46_mblinchik1m.jpg&amp;iorient=&amp;ih=&amp;icolor=&amp;site=&amp;text=%D0%B0%D1%80%D1%82%D0%B8%D0%BA%D1%83%D0%BB%D1%8F%D1%86%D0%B8%D0%BE%D0%BD%D0%BD%D0%B0%D1%8F%20%D0%B3%D0%B8%D0%BC%D0%BD%D0%B0%D1%81%D1%82%D0%B8%D0%BA%D0%B0%20%D0%B1%D0%BB%D0%B8%D0%BD%D1%87%D0%B8%D0%BA&amp;iw=&amp;wp=&amp;pos=2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1.jpeg"/><Relationship Id="rId4" Type="http://schemas.openxmlformats.org/officeDocument/2006/relationships/hyperlink" Target="http://images.yandex.ru/yandsearch?img_url=http://img-fotki.yandex.ru/get/5301/julia-kropacheva.3/0_597c6_9a557d52_L&amp;iorient=&amp;ih=&amp;icolor=&amp;p=1&amp;site=&amp;text=%D0%B0%D1%80%D1%82%D0%B8%D0%BA%D1%83%D0%BB%D1%8F%D1%86%D0%B8%D0%BE%D0%BD%D0%BD%D0%B0%D1%8F%20%D0%B3%D0%B8%D0%BC%D0%BD%D0%B0%D1%81%D1%82%D0%B8%D0%BA%D0%B0%20%D0%B1%D0%BB%D0%B8%D0%BD%D1%87%D0%B8%D0%BA&amp;iw=&amp;wp=&amp;pos=30&amp;recent=&amp;type=&amp;isize=&amp;rpt=simage&amp;itype=&amp;nojs=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2" Type="http://schemas.openxmlformats.org/officeDocument/2006/relationships/hyperlink" Target="http://images.yandex.ru/yandsearch?img_url=http://i015.radikal.ru/0909/bf/9a8535eab427.png&amp;iorient=&amp;ih=&amp;icolor=&amp;p=3&amp;site=&amp;text=%D0%B1%D0%BB%D0%B8%D0%BD%D1%87%D0%B8%D0%BA%20%D0%BD%D0%B0%20%D1%81%D0%BA%D0%BE%D0%B2%D0%BE%D1%80%D0%BE%D0%B4%D0%BA%D0%B5&amp;iw=&amp;wp=&amp;pos=104&amp;recent=&amp;type=&amp;isize=&amp;rpt=simage&amp;itype=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3.jpeg"/><Relationship Id="rId4" Type="http://schemas.openxmlformats.org/officeDocument/2006/relationships/hyperlink" Target="http://images.yandex.ru/yandsearch?img_url=http://www.tvcook.ru/uploads/images/00/13/24/2013/05/11/31bce5.jpg&amp;iorient=&amp;ih=&amp;icolor=&amp;site=&amp;text=%D0%B1%D0%BB%D0%B8%D0%BD%D1%87%D0%B8%D0%BA%20%D0%BD%D0%B0%20%D1%81%D0%BA%D0%BE%D0%B2%D0%BE%D1%80%D0%BE%D0%B4%D0%BA%D0%B5&amp;iw=&amp;wp=&amp;pos=12&amp;recent=&amp;type=&amp;isize=&amp;rpt=simage&amp;itype=&amp;nojs=1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2" Type="http://schemas.openxmlformats.org/officeDocument/2006/relationships/hyperlink" Target="http://images.yandex.ru/yandsearch?source=wiz&amp;img_url=http://lib3.podelise.ru/tw_files2/urls_19/6/d-5986/5986_html_m7f666bfc.jpg&amp;p=1&amp;text=%D0%B0%D1%80%D1%82%D0%B8%D0%BA%D1%83%D0%BB%D1%8F%D1%86%D0%B8%D0%BE%D0%BD%D0%BD%D0%B0%D1%8F%20%D0%B3%D0%B8%D0%BC%D0%BD%D0%B0%D1%81%D1%82%D0%B8%D0%BA%D0%B0%20%D0%B2%D0%BA%D1%83%D1%81%D0%BD%D0%BE%D0%B5%20%D0%B2%D0%B0%D1%80%D0%B5%D0%BD%D1%8C%D0%B5&amp;noreask=1&amp;pos=44&amp;lr=213&amp;rpt=simage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5.jpeg"/><Relationship Id="rId4" Type="http://schemas.openxmlformats.org/officeDocument/2006/relationships/hyperlink" Target="http://images.yandex.ru/yandsearch?source=wiz&amp;text=%D0%B0%D1%80%D1%82%D0%B8%D0%BA%D1%83%D0%BB%D1%8F%D1%86%D0%B8%D0%BE%D0%BD%D0%BD%D0%B0%D1%8F%20%D0%B3%D0%B8%D0%BC%D0%BD%D0%B0%D1%81%D1%82%D0%B8%D0%BA%D0%B0%20%D0%B2%D0%BA%D1%83%D1%81%D0%BD%D0%BE%D0%B5%20%D0%B2%D0%B0%D1%80%D0%B5%D0%BD%D1%8C%D0%B5&amp;noreask=1&amp;img_url=http://74207s481.edusite.ru/images/clip_image043.jpg&amp;pos=5&amp;rpt=simage&amp;lr=213&amp;nojs=1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jpeg"/><Relationship Id="rId2" Type="http://schemas.openxmlformats.org/officeDocument/2006/relationships/hyperlink" Target="http://images.yandex.ru/yandsearch?source=wiz&amp;text=%D0%B0%D1%80%D1%82%D0%B8%D0%BA%D1%83%D0%BB%D1%8F%D1%86%D0%B8%D0%BE%D0%BD%D0%BD%D0%B0%D1%8F%20%D0%B3%D0%B8%D0%BC%D0%BD%D0%B0%D1%81%D1%82%D0%B8%D0%BA%D0%B0%20%D0%B2%D0%BA%D1%83%D1%81%D0%BD%D0%BE%D0%B5%20%D0%B2%D0%B0%D1%80%D0%B5%D0%BD%D1%8C%D0%B5&amp;noreask=1&amp;img_url=http://logoportal.ru/wp-content/uploads/2011/12/vkusnoe_varenie.jpg&amp;pos=0&amp;rpt=simage&amp;lr=213&amp;nojs=1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7.jpeg"/><Relationship Id="rId4" Type="http://schemas.openxmlformats.org/officeDocument/2006/relationships/hyperlink" Target="http://images.yandex.ru/yandsearch?img_url=http://vkusno.tv/wp-content/uploads/2011/08/516.jpg&amp;iorient=&amp;ih=&amp;icolor=&amp;site=&amp;text=%D0%B2%D0%B0%D1%80%D0%B5%D0%BD%D1%8C%D0%B5%20%D1%81%20%D0%B1%D0%BB%D0%B8%D0%BD%D0%B0%D0%BC%D0%B8&amp;iw=&amp;wp=&amp;pos=2&amp;recent=&amp;type=&amp;isize=&amp;rpt=simage&amp;itype=&amp;nojs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eolte.com/img/307.files/image531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hyperlink" Target="http://images.yandex.ru/yandsearch?img_url=http://www.vokrugsveta.ru/img/ann/news/main/2011/10/28/13434.jpg&amp;iorient=&amp;ih=&amp;icolor=&amp;site=&amp;text=%D0%B4%D1%8F%D1%82%D0%B5%D0%BB&amp;iw=&amp;wp=&amp;pos=12&amp;recent=&amp;type=&amp;isize=&amp;rpt=simage&amp;itype=&amp;nojs=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g.aucland.ru/market-photos/279/c57f4d5f1cPvZana.jpg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img_url=http://logoped.sch996.edusite.ru/images/clip_image010.jpg&amp;iorient=&amp;ih=&amp;nojs=1&amp;icolor=&amp;site=&amp;text=%D0%90%D1%80%D1%82%D0%B8%D0%BA%D1%83%D0%BB%D1%8F%D1%86%D0%B8%D0%BE%D0%BD%D0%BD%D0%B0%D1%8F%20%D0%B3%D0%B8%D0%BC%D0%BD%D0%B0%D1%81%D1%82%D0%B8%D0%BA%D0%B0%20%D0%B3%D1%80%D0%B8%D0%B1%D0%BE%D0%BA&amp;iw=&amp;wp=&amp;pos=0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img_url=http://fuza.ru/uploads/posts/2011-10/1319031817_3-photo.jpg&amp;iorient=&amp;ih=&amp;icolor=&amp;site=&amp;text=%D0%B3%D0%B0%D1%80%D0%BC%D0%BE%D1%88%D0%BA%D0%B0&amp;iw=&amp;wp=&amp;pos=0&amp;recent=&amp;type=&amp;isize=&amp;rpt=simage&amp;itype=&amp;nojs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img_url=http://mech.math.msu.su/~apentus/znaete/images/akkordeon2.jpg&amp;iorient=&amp;ih=&amp;nojs=1&amp;icolor=&amp;p=4&amp;site=&amp;text=%D0%B3%D0%B0%D1%80%D0%BC%D0%BE%D1%88%D0%BA%D0%B0&amp;iw=&amp;wp=&amp;pos=136&amp;recent=&amp;type=&amp;isize=&amp;rpt=simage&amp;itype=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img_url=http://lib.convdocs.org/pars_docs/refs/55/54599/54599_html_m34be0ff3.jpg&amp;iorient=&amp;ih=&amp;nojs=1&amp;icolor=&amp;site=&amp;text=%D0%B0%D1%80%D1%82%D0%B8%D0%BA%D1%83%D0%BB%D1%8F%D1%86%D0%B8%D0%BE%D0%BD%D0%BD%D0%B0%D1%8F%20%D0%B3%D0%B8%D0%BC%D0%BD%D0%B0%D1%81%D1%82%D0%B8%D0%BA%D0%B0%20%D0%BF%D0%B0%D1%80%D1%83%D1%81&amp;iw=&amp;wp=&amp;pos=14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jpeg"/><Relationship Id="rId4" Type="http://schemas.openxmlformats.org/officeDocument/2006/relationships/hyperlink" Target="http://images.yandex.ru/yandsearch?img_url=http://img0.liveinternet.ru/images/attach/c/0/43/2/43002956_1240624896_parusnik1.jpg&amp;iorient=&amp;ih=&amp;icolor=&amp;site=&amp;text=%D0%BF%D0%B0%D1%80%D1%83%D1%81&amp;iw=&amp;wp=&amp;pos=25&amp;recent=&amp;type=&amp;isize=&amp;rpt=simage&amp;itype=&amp;nojs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img_url=http://www.hangupsbyteri.com/blog/uploaded_images/sailboatcanvas_lg-715649.jpg&amp;iorient=&amp;ih=&amp;nojs=1&amp;icolor=&amp;p=2&amp;site=&amp;text=%D0%B0%D1%80%D1%82%D0%B8%D0%BA%D1%83%D0%BB%D1%8F%D1%86%D0%B8%D0%BE%D0%BD%D0%BD%D0%B0%D1%8F%20%D0%B3%D0%B8%D0%BC%D0%BD%D0%B0%D1%81%D1%82%D0%B8%D0%BA%D0%B0%20%D0%BF%D0%B0%D1%80%D1%83%D1%81&amp;iw=&amp;wp=&amp;pos=86&amp;recent=&amp;type=&amp;isize=&amp;rpt=simage&amp;itype=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jpeg"/><Relationship Id="rId4" Type="http://schemas.openxmlformats.org/officeDocument/2006/relationships/hyperlink" Target="http://images.yandex.ru/yandsearch?img_url=http://img1.liveinternet.ru/images/attach/c/3/77/277/77277515_korabli_lx_0046.jpg&amp;iorient=&amp;ih=&amp;icolor=&amp;site=&amp;text=%D0%BF%D0%B0%D1%80%D1%83%D1%81&amp;iw=&amp;wp=&amp;pos=13&amp;recent=&amp;type=&amp;isize=&amp;rpt=simage&amp;itype=&amp;nojs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ВЕСЁЛАЯ АРТИКУЛЯЦИОННАЯ ГИМНАСТИКА </a:t>
            </a:r>
            <a:br>
              <a:rPr lang="ru-RU" dirty="0" smtClean="0"/>
            </a:br>
            <a:r>
              <a:rPr lang="ru-RU" dirty="0" smtClean="0"/>
              <a:t>ДЛЯ 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5013176"/>
            <a:ext cx="4960640" cy="1296144"/>
          </a:xfrm>
        </p:spPr>
        <p:txBody>
          <a:bodyPr>
            <a:normAutofit/>
          </a:bodyPr>
          <a:lstStyle/>
          <a:p>
            <a:pPr algn="l"/>
            <a:endParaRPr lang="ru-RU" dirty="0"/>
          </a:p>
        </p:txBody>
      </p:sp>
      <p:pic>
        <p:nvPicPr>
          <p:cNvPr id="4" name="Рисунок 3" descr="http://im8-tub-ru.yandex.net/i?id=183474833-04-72&amp;n=21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37112"/>
            <a:ext cx="28803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-ru.yandex.net/i?id=304155716-5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620688"/>
            <a:ext cx="17240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304159491-10-72&amp;n=2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620688"/>
            <a:ext cx="1752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8-tub-ru.yandex.net/i?id=323289054-39-72&amp;n=21">
            <a:hlinkClick r:id="rId8" tgtFrame="_blank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76256" y="3284984"/>
            <a:ext cx="1352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692696"/>
            <a:ext cx="1800200" cy="74240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МАЛЯР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2420888"/>
            <a:ext cx="3960440" cy="370527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открыть рот, язык поднять вверх и кончиком языка проводить по нёбу от верхних зубов до горла и обратно. </a:t>
            </a:r>
          </a:p>
          <a:p>
            <a:r>
              <a:rPr lang="ru-RU" sz="2400" dirty="0" smtClean="0"/>
              <a:t>Выполнять медленно. Под счёт до восьми.</a:t>
            </a:r>
            <a:endParaRPr lang="ru-RU" sz="2400" dirty="0"/>
          </a:p>
        </p:txBody>
      </p:sp>
      <p:pic>
        <p:nvPicPr>
          <p:cNvPr id="7" name="Содержимое 6" descr="http://im6-tub-ru.yandex.net/i?id=172017640-2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140968"/>
            <a:ext cx="244827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-ru.yandex.net/i?id=150445796-6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548680"/>
            <a:ext cx="216024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2200" b="0" dirty="0" smtClean="0"/>
              <a:t>Стихотворение.</a:t>
            </a:r>
            <a:endParaRPr lang="ru-RU" sz="2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66728" cy="4691063"/>
          </a:xfrm>
        </p:spPr>
        <p:txBody>
          <a:bodyPr/>
          <a:lstStyle/>
          <a:p>
            <a:r>
              <a:rPr lang="ru-RU" sz="1800" dirty="0" smtClean="0"/>
              <a:t>Кто же красит этот дом -</a:t>
            </a:r>
          </a:p>
          <a:p>
            <a:r>
              <a:rPr lang="ru-RU" sz="1800" dirty="0" smtClean="0"/>
              <a:t>Дом, в котором мы живём?</a:t>
            </a:r>
          </a:p>
          <a:p>
            <a:r>
              <a:rPr lang="ru-RU" sz="1800" dirty="0" smtClean="0"/>
              <a:t>И забор, что рядом с домом - </a:t>
            </a:r>
          </a:p>
          <a:p>
            <a:r>
              <a:rPr lang="ru-RU" sz="1800" dirty="0" smtClean="0"/>
              <a:t>Был покрашен маляром.</a:t>
            </a:r>
          </a:p>
          <a:p>
            <a:endParaRPr lang="ru-RU" dirty="0" smtClean="0"/>
          </a:p>
          <a:p>
            <a:r>
              <a:rPr lang="ru-RU" sz="2000" dirty="0" smtClean="0"/>
              <a:t> Загадка.</a:t>
            </a:r>
          </a:p>
          <a:p>
            <a:r>
              <a:rPr lang="ru-RU" sz="1800" dirty="0" smtClean="0"/>
              <a:t>Кто на краешке с опаской</a:t>
            </a:r>
          </a:p>
          <a:p>
            <a:r>
              <a:rPr lang="ru-RU" sz="1800" dirty="0" smtClean="0"/>
              <a:t>Всё железо красит краской?</a:t>
            </a:r>
          </a:p>
          <a:p>
            <a:r>
              <a:rPr lang="ru-RU" sz="1800" dirty="0" smtClean="0"/>
              <a:t>У него в руке ведро,</a:t>
            </a:r>
          </a:p>
          <a:p>
            <a:r>
              <a:rPr lang="ru-RU" sz="1800" dirty="0" smtClean="0"/>
              <a:t>Сам раскрашен он пестро.</a:t>
            </a:r>
          </a:p>
          <a:p>
            <a:endParaRPr lang="ru-RU" dirty="0"/>
          </a:p>
        </p:txBody>
      </p:sp>
      <p:pic>
        <p:nvPicPr>
          <p:cNvPr id="6" name="Содержимое 5" descr="http://im6-tub-ru.yandex.net/i?id=38754874-4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060848"/>
            <a:ext cx="37444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3456384" cy="95842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КИСКА СЕРДИТСЯ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492896"/>
            <a:ext cx="3384376" cy="38884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открыть рот, кончик языка упереть за нижние зубы, «спинку» выгнуть, а боковые края языка прижать к верхним коренным зубам. Удерживать язык в таком положении под счёт до десяти.</a:t>
            </a:r>
            <a:endParaRPr lang="ru-RU" sz="2400" dirty="0"/>
          </a:p>
        </p:txBody>
      </p:sp>
      <p:pic>
        <p:nvPicPr>
          <p:cNvPr id="5" name="Содержимое 4" descr="http://im2-tub-ru.yandex.net/i?id=81306778-12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24944"/>
            <a:ext cx="309634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18350368-1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48680"/>
            <a:ext cx="201622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35100"/>
            <a:ext cx="3816424" cy="46910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Зашипела наша Мурка,</a:t>
            </a:r>
          </a:p>
          <a:p>
            <a:r>
              <a:rPr lang="ru-RU" sz="1800" dirty="0" smtClean="0"/>
              <a:t>Спинку выгнула – не шутка!</a:t>
            </a:r>
          </a:p>
          <a:p>
            <a:r>
              <a:rPr lang="ru-RU" sz="1800" dirty="0" smtClean="0"/>
              <a:t>Рассердилась кошка наша –</a:t>
            </a:r>
          </a:p>
          <a:p>
            <a:r>
              <a:rPr lang="ru-RU" sz="1800" dirty="0" smtClean="0"/>
              <a:t>Не даёт погладить даже.</a:t>
            </a:r>
          </a:p>
          <a:p>
            <a:endParaRPr lang="ru-RU" sz="1800" dirty="0" smtClean="0"/>
          </a:p>
          <a:p>
            <a:r>
              <a:rPr lang="ru-RU" sz="2000" dirty="0" smtClean="0"/>
              <a:t> Загадка.</a:t>
            </a:r>
          </a:p>
          <a:p>
            <a:r>
              <a:rPr lang="ru-RU" sz="1800" dirty="0" smtClean="0"/>
              <a:t>Мордочка усатая, шубка полосатая.</a:t>
            </a:r>
          </a:p>
          <a:p>
            <a:r>
              <a:rPr lang="ru-RU" sz="1800" dirty="0" smtClean="0"/>
              <a:t>Часто умывается, а с водой не знается.</a:t>
            </a:r>
            <a:endParaRPr lang="ru-RU" sz="1800" dirty="0"/>
          </a:p>
        </p:txBody>
      </p:sp>
      <p:pic>
        <p:nvPicPr>
          <p:cNvPr id="5" name="Содержимое 4" descr="http://im8-tub-ru.yandex.net/i?id=331464067-08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72816"/>
            <a:ext cx="295232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620688"/>
            <a:ext cx="2520280" cy="9361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КОМАРИК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2924944"/>
            <a:ext cx="4608512" cy="320121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Улыбнуться. Открыть широко рот, поднять язык вверх и упереть его в бугорки (альвеолы). </a:t>
            </a:r>
          </a:p>
          <a:p>
            <a:r>
              <a:rPr lang="ru-RU" sz="2400" dirty="0" smtClean="0"/>
              <a:t>Пытаться произнести «З-З-З» протяжно под счёт до десяти.</a:t>
            </a:r>
            <a:endParaRPr lang="ru-RU" sz="2400" dirty="0"/>
          </a:p>
        </p:txBody>
      </p:sp>
      <p:pic>
        <p:nvPicPr>
          <p:cNvPr id="5" name="Содержимое 4" descr="http://im4-tub-ru.yandex.net/i?id=81307739-3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996952"/>
            <a:ext cx="30243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176087184-07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620688"/>
            <a:ext cx="252028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368353" cy="936104"/>
          </a:xfrm>
        </p:spPr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Комар звенит над ухом и не даёт уснуть.</a:t>
            </a:r>
          </a:p>
          <a:p>
            <a:r>
              <a:rPr lang="ru-RU" sz="1800" dirty="0" smtClean="0"/>
              <a:t>Звеня над нами вьётся, а в руки не даётся.</a:t>
            </a:r>
          </a:p>
          <a:p>
            <a:endParaRPr lang="ru-RU" sz="1800" dirty="0" smtClean="0"/>
          </a:p>
          <a:p>
            <a:r>
              <a:rPr lang="ru-RU" sz="1800" dirty="0" smtClean="0"/>
              <a:t> </a:t>
            </a:r>
            <a:r>
              <a:rPr lang="ru-RU" sz="2000" dirty="0" smtClean="0"/>
              <a:t>Загадка.</a:t>
            </a:r>
          </a:p>
          <a:p>
            <a:r>
              <a:rPr lang="ru-RU" sz="1800" dirty="0" smtClean="0"/>
              <a:t>Словно гвоздик на магнит,</a:t>
            </a:r>
          </a:p>
          <a:p>
            <a:r>
              <a:rPr lang="ru-RU" sz="1800" dirty="0" smtClean="0"/>
              <a:t>Он на нас бросается –</a:t>
            </a:r>
          </a:p>
          <a:p>
            <a:r>
              <a:rPr lang="ru-RU" sz="1800" dirty="0" smtClean="0"/>
              <a:t>Без бубенчиков звенит,</a:t>
            </a:r>
          </a:p>
          <a:p>
            <a:r>
              <a:rPr lang="ru-RU" sz="1800" dirty="0" smtClean="0"/>
              <a:t>Без зубов кусается.</a:t>
            </a:r>
          </a:p>
          <a:p>
            <a:endParaRPr lang="ru-RU" sz="1800" dirty="0"/>
          </a:p>
        </p:txBody>
      </p:sp>
      <p:pic>
        <p:nvPicPr>
          <p:cNvPr id="5" name="Содержимое 4" descr="http://im8-tub-ru.yandex.net/i?id=494714633-22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96752"/>
            <a:ext cx="28803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im2-tub-ru.yandex.net/i?id=435150526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861048"/>
            <a:ext cx="295232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3050"/>
            <a:ext cx="3096344" cy="11620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ЧИСТИМ ЗУБКИ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736" cy="4691063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Улыбнуться, открыть рот. Кончиком языка сильно «почистить» за нижними зубами (влево - вправо) под счёт до десяти.</a:t>
            </a:r>
          </a:p>
          <a:p>
            <a:r>
              <a:rPr lang="ru-RU" sz="2400" dirty="0" smtClean="0"/>
              <a:t> Затем поднять язычок вверх и почистить за верхними зубками</a:t>
            </a:r>
          </a:p>
          <a:p>
            <a:r>
              <a:rPr lang="ru-RU" sz="2400" dirty="0" smtClean="0"/>
              <a:t>( ротик широко открыть).</a:t>
            </a:r>
            <a:endParaRPr lang="ru-RU" sz="2400" dirty="0"/>
          </a:p>
        </p:txBody>
      </p:sp>
      <p:pic>
        <p:nvPicPr>
          <p:cNvPr id="5" name="Содержимое 4" descr="http://ceolte.com/img/307.files/image490.jpg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6974" y="1412776"/>
            <a:ext cx="280538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8-tub-ru.yandex.net/i?id=88526853-25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861048"/>
            <a:ext cx="223224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Стихотворение.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0704" cy="46910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Чтобы зубки не болели,</a:t>
            </a:r>
          </a:p>
          <a:p>
            <a:r>
              <a:rPr lang="ru-RU" sz="1800" dirty="0" smtClean="0"/>
              <a:t>Надо чистить дважды в день.</a:t>
            </a:r>
          </a:p>
          <a:p>
            <a:r>
              <a:rPr lang="ru-RU" sz="1800" dirty="0" smtClean="0"/>
              <a:t>Утром, вечером почистим -</a:t>
            </a:r>
          </a:p>
          <a:p>
            <a:r>
              <a:rPr lang="ru-RU" sz="1800" dirty="0" smtClean="0"/>
              <a:t>Будем веселы весь день.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Разгрызёшь стальные трубы,</a:t>
            </a:r>
          </a:p>
          <a:p>
            <a:r>
              <a:rPr lang="ru-RU" sz="1800" dirty="0" smtClean="0"/>
              <a:t>Если часто чистишь….</a:t>
            </a:r>
            <a:endParaRPr lang="ru-RU" sz="1800" dirty="0"/>
          </a:p>
        </p:txBody>
      </p:sp>
      <p:pic>
        <p:nvPicPr>
          <p:cNvPr id="7" name="Содержимое 6" descr="http://im3-tub-ru.yandex.net/i?id=171992064-05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628800"/>
            <a:ext cx="2520280" cy="221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2880320" cy="9361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ЧАШЕЧКА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564905"/>
            <a:ext cx="4320480" cy="345638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открыть рот, высунуть язык и тянуть его к носу. Стараться, чтобы бока язычка были загнуты в виде чашечки. Не удерживать язычок нижней губой. Удерживать язык под счёт до десяти.</a:t>
            </a:r>
            <a:endParaRPr lang="ru-RU" sz="2400" dirty="0"/>
          </a:p>
        </p:txBody>
      </p:sp>
      <p:pic>
        <p:nvPicPr>
          <p:cNvPr id="5" name="Содержимое 4" descr="http://im0-tub-ru.yandex.net/i?id=116571077-3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2996952"/>
            <a:ext cx="25922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0-tub-ru.yandex.net/i?id=37904669-48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04664"/>
            <a:ext cx="208823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3069977" cy="851694"/>
          </a:xfrm>
        </p:spPr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Очень вкусно мы поели,</a:t>
            </a:r>
          </a:p>
          <a:p>
            <a:r>
              <a:rPr lang="ru-RU" sz="1800" dirty="0" smtClean="0"/>
              <a:t>Выпить чаю захотели.</a:t>
            </a:r>
          </a:p>
          <a:p>
            <a:r>
              <a:rPr lang="ru-RU" sz="1800" dirty="0" smtClean="0"/>
              <a:t>В чашку чая мы нальём,</a:t>
            </a:r>
          </a:p>
          <a:p>
            <a:r>
              <a:rPr lang="ru-RU" sz="1800" dirty="0" smtClean="0"/>
              <a:t>Выпьем чаю мы вдвоём.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Мы в шкафу рядком стоим,</a:t>
            </a:r>
          </a:p>
          <a:p>
            <a:r>
              <a:rPr lang="ru-RU" sz="1800" dirty="0" smtClean="0"/>
              <a:t>Чистотой своей блестим.</a:t>
            </a:r>
          </a:p>
          <a:p>
            <a:r>
              <a:rPr lang="ru-RU" sz="1800" dirty="0" smtClean="0"/>
              <a:t>Приглашают нас на чай.</a:t>
            </a:r>
          </a:p>
          <a:p>
            <a:r>
              <a:rPr lang="ru-RU" sz="1800" dirty="0" smtClean="0"/>
              <a:t>Знаешь нас?</a:t>
            </a:r>
          </a:p>
          <a:p>
            <a:r>
              <a:rPr lang="ru-RU" sz="1800" dirty="0" smtClean="0"/>
              <a:t> Так отвечай.</a:t>
            </a:r>
          </a:p>
          <a:p>
            <a:endParaRPr lang="ru-RU" sz="1800" dirty="0"/>
          </a:p>
        </p:txBody>
      </p:sp>
      <p:pic>
        <p:nvPicPr>
          <p:cNvPr id="7" name="Содержимое 6" descr="http://im4-tub-ru.yandex.net/i?id=264241876-69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908720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117350297-65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57301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3672408" cy="93610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ГРИБОК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924944"/>
            <a:ext cx="4608512" cy="320121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Улыбнуться. Открыть рот,</a:t>
            </a:r>
          </a:p>
          <a:p>
            <a:r>
              <a:rPr lang="ru-RU" sz="3200" dirty="0" smtClean="0"/>
              <a:t> «приклеить»( присосать) язык к нёбу. </a:t>
            </a:r>
          </a:p>
          <a:p>
            <a:r>
              <a:rPr lang="ru-RU" sz="3200" dirty="0" smtClean="0"/>
              <a:t>Ротик широко открыт.</a:t>
            </a:r>
            <a:endParaRPr lang="ru-RU" sz="3200" dirty="0"/>
          </a:p>
        </p:txBody>
      </p:sp>
      <p:pic>
        <p:nvPicPr>
          <p:cNvPr id="6" name="Рисунок 5" descr="http://im0-tub-ru.yandex.net/i?id=172017629-13-72&amp;n=21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429000"/>
            <a:ext cx="230425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6-tub-ru.yandex.net/i?id=269799045-48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764704"/>
            <a:ext cx="187220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548680"/>
            <a:ext cx="2304256" cy="9361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ЧАСИКИ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852936"/>
            <a:ext cx="4392488" cy="3273227"/>
          </a:xfrm>
        </p:spPr>
        <p:txBody>
          <a:bodyPr>
            <a:normAutofit/>
          </a:bodyPr>
          <a:lstStyle/>
          <a:p>
            <a:pPr lvl="1"/>
            <a:r>
              <a:rPr lang="ru-RU" sz="2400" dirty="0" smtClean="0"/>
              <a:t>Улыбнуться, открыть ротик. Тянуться язычком попеременно то к левому уголку ротика, то к правому.</a:t>
            </a:r>
            <a:endParaRPr lang="ru-RU" sz="2400" dirty="0"/>
          </a:p>
        </p:txBody>
      </p:sp>
      <p:pic>
        <p:nvPicPr>
          <p:cNvPr id="5" name="Содержимое 4" descr="http://im0-tub-ru.yandex.net/i?id=222560130-26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492896"/>
            <a:ext cx="38164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69853318-69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260648"/>
            <a:ext cx="187220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0704" cy="4691063"/>
          </a:xfrm>
        </p:spPr>
        <p:txBody>
          <a:bodyPr/>
          <a:lstStyle/>
          <a:p>
            <a:r>
              <a:rPr lang="ru-RU" sz="1800" dirty="0" smtClean="0"/>
              <a:t>На стене висят часы,</a:t>
            </a:r>
          </a:p>
          <a:p>
            <a:r>
              <a:rPr lang="ru-RU" sz="1800" dirty="0" smtClean="0"/>
              <a:t>Громко тикают они.</a:t>
            </a:r>
          </a:p>
          <a:p>
            <a:r>
              <a:rPr lang="ru-RU" sz="1800" dirty="0" smtClean="0"/>
              <a:t>Тик-так, тик-так - </a:t>
            </a:r>
          </a:p>
          <a:p>
            <a:r>
              <a:rPr lang="ru-RU" sz="1800" dirty="0" smtClean="0"/>
              <a:t>Язычок качался так.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/>
              <a:t>Загадка.</a:t>
            </a:r>
          </a:p>
          <a:p>
            <a:r>
              <a:rPr lang="ru-RU" sz="1800" dirty="0" smtClean="0"/>
              <a:t>Мы ночью ходим, ходим днём</a:t>
            </a:r>
          </a:p>
          <a:p>
            <a:r>
              <a:rPr lang="ru-RU" sz="1800" dirty="0" smtClean="0"/>
              <a:t>И никуда мы не уйдём.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http://im8-tub-ru.yandex.net/i?id=85384585-2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32656"/>
            <a:ext cx="252028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8-tub-ru.yandex.net/i?id=186188404-4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068960"/>
            <a:ext cx="172819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3050"/>
            <a:ext cx="2592288" cy="1162050"/>
          </a:xfrm>
        </p:spPr>
        <p:txBody>
          <a:bodyPr/>
          <a:lstStyle/>
          <a:p>
            <a:r>
              <a:rPr lang="ru-RU" sz="3200" dirty="0" smtClean="0"/>
              <a:t>РАСЧЁСКА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3826768" cy="33452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закусить язычок зубками.</a:t>
            </a:r>
          </a:p>
          <a:p>
            <a:r>
              <a:rPr lang="ru-RU" sz="2400" dirty="0" smtClean="0"/>
              <a:t>« Протаскивать» язычок между зубками вперёд-назад, как- бы «причёсывая» его.</a:t>
            </a:r>
            <a:endParaRPr lang="ru-RU" sz="2400" dirty="0"/>
          </a:p>
        </p:txBody>
      </p:sp>
      <p:pic>
        <p:nvPicPr>
          <p:cNvPr id="7" name="Содержимое 6" descr="http://im2-tub-ru.yandex.net/i?id=247387310-16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996952"/>
            <a:ext cx="244827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123703347-53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548680"/>
            <a:ext cx="28083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rmAutofit/>
          </a:bodyPr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Ох и славная причёска,</a:t>
            </a:r>
          </a:p>
          <a:p>
            <a:r>
              <a:rPr lang="ru-RU" sz="1800" dirty="0" smtClean="0"/>
              <a:t>Хороша моя расчёска!</a:t>
            </a:r>
          </a:p>
          <a:p>
            <a:r>
              <a:rPr lang="ru-RU" sz="1800" dirty="0" smtClean="0"/>
              <a:t>С волосами она дружит,</a:t>
            </a:r>
          </a:p>
          <a:p>
            <a:r>
              <a:rPr lang="ru-RU" sz="1800" dirty="0" smtClean="0"/>
              <a:t>Хорошо всегда мне служит.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Зубастая пила, в лес густой пошла.</a:t>
            </a:r>
          </a:p>
          <a:p>
            <a:r>
              <a:rPr lang="ru-RU" sz="1800" dirty="0" smtClean="0"/>
              <a:t>Весь лес обходила, а ничего не спилила.</a:t>
            </a:r>
          </a:p>
          <a:p>
            <a:endParaRPr lang="ru-RU" sz="1800" dirty="0" smtClean="0"/>
          </a:p>
        </p:txBody>
      </p:sp>
      <p:pic>
        <p:nvPicPr>
          <p:cNvPr id="5" name="Содержимое 4" descr="http://im4-tub-ru.yandex.net/i?id=397142698-36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76672"/>
            <a:ext cx="3384376" cy="307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123703691-37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3717032"/>
            <a:ext cx="194421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76672"/>
            <a:ext cx="2664296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ЛОШАДКА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2708920"/>
            <a:ext cx="3384376" cy="341724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широко открыть рот, щёлкать языком громко и энергично. Стараться, чтобы нижняя челюсть была неподвижна и «прыгал» только язык.</a:t>
            </a:r>
            <a:endParaRPr lang="ru-RU" sz="2400" dirty="0"/>
          </a:p>
        </p:txBody>
      </p:sp>
      <p:pic>
        <p:nvPicPr>
          <p:cNvPr id="5" name="Содержимое 4" descr="http://im0-tub-ru.yandex.net/i?id=129088058-3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2304255" cy="2141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39116838-08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260648"/>
            <a:ext cx="288032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3050"/>
            <a:ext cx="3024336" cy="1162050"/>
          </a:xfrm>
        </p:spPr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94720" cy="4691063"/>
          </a:xfrm>
        </p:spPr>
        <p:txBody>
          <a:bodyPr/>
          <a:lstStyle/>
          <a:p>
            <a:endParaRPr lang="ru-RU" sz="1800" dirty="0" smtClean="0"/>
          </a:p>
          <a:p>
            <a:r>
              <a:rPr lang="ru-RU" sz="1800" dirty="0" smtClean="0"/>
              <a:t>Она красива и стройна.</a:t>
            </a:r>
          </a:p>
          <a:p>
            <a:r>
              <a:rPr lang="ru-RU" sz="1800" dirty="0" smtClean="0"/>
              <a:t>У неё густая грива.</a:t>
            </a:r>
          </a:p>
          <a:p>
            <a:r>
              <a:rPr lang="ru-RU" sz="1800" dirty="0" smtClean="0"/>
              <a:t>Если щёлкать язычком</a:t>
            </a:r>
          </a:p>
          <a:p>
            <a:r>
              <a:rPr lang="ru-RU" sz="1800" dirty="0" smtClean="0"/>
              <a:t>Будешь слышать стук копытца.</a:t>
            </a:r>
          </a:p>
          <a:p>
            <a:r>
              <a:rPr lang="ru-RU" sz="1800" dirty="0" smtClean="0"/>
              <a:t>Язычком пощёлкай громко -</a:t>
            </a:r>
          </a:p>
          <a:p>
            <a:r>
              <a:rPr lang="ru-RU" sz="1800" dirty="0" smtClean="0"/>
              <a:t>Стук копытца будет звонкий.</a:t>
            </a:r>
          </a:p>
          <a:p>
            <a:endParaRPr lang="ru-RU" sz="1800" dirty="0" smtClean="0"/>
          </a:p>
          <a:p>
            <a:r>
              <a:rPr lang="ru-RU" sz="2000" dirty="0" smtClean="0"/>
              <a:t>Загадка.</a:t>
            </a:r>
          </a:p>
          <a:p>
            <a:r>
              <a:rPr lang="ru-RU" sz="2000" dirty="0" smtClean="0"/>
              <a:t>Быстрее ветра я скачу.</a:t>
            </a:r>
          </a:p>
          <a:p>
            <a:r>
              <a:rPr lang="ru-RU" sz="2000" dirty="0" smtClean="0"/>
              <a:t>« Цок-цок» – копытами стучу.</a:t>
            </a:r>
          </a:p>
          <a:p>
            <a:r>
              <a:rPr lang="ru-RU" sz="2000" dirty="0" smtClean="0"/>
              <a:t>Я громко « Иго-го» кричу.</a:t>
            </a:r>
          </a:p>
          <a:p>
            <a:r>
              <a:rPr lang="ru-RU" sz="2000" dirty="0" smtClean="0"/>
              <a:t>Садись на спину – прокачу!</a:t>
            </a:r>
          </a:p>
          <a:p>
            <a:endParaRPr lang="ru-RU" dirty="0"/>
          </a:p>
        </p:txBody>
      </p:sp>
      <p:pic>
        <p:nvPicPr>
          <p:cNvPr id="5" name="Содержимое 4" descr="http://im0-tub-ru.yandex.net/i?id=152461151-68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908720"/>
            <a:ext cx="28803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8-tub-ru.yandex.net/i?id=344588719-03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221088"/>
            <a:ext cx="233704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3050"/>
            <a:ext cx="2160240" cy="85169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ЗМЕЙКА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466728" cy="3705275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Улыбнуться, открыть рот, высунуть язычок изо рта, затем спрятать.</a:t>
            </a:r>
            <a:endParaRPr lang="ru-RU" sz="2400" dirty="0"/>
          </a:p>
        </p:txBody>
      </p:sp>
      <p:pic>
        <p:nvPicPr>
          <p:cNvPr id="7" name="Содержимое 6" descr="http://im0-tub-ru.yandex.net/i?id=81313174-00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068960"/>
            <a:ext cx="244827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-ru.yandex.net/i?id=131644923-14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04664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Проползёт шурша травой,</a:t>
            </a:r>
          </a:p>
          <a:p>
            <a:r>
              <a:rPr lang="ru-RU" sz="1800" dirty="0" smtClean="0"/>
              <a:t>Язычок покажет змейка.</a:t>
            </a:r>
          </a:p>
          <a:p>
            <a:r>
              <a:rPr lang="ru-RU" sz="1800" dirty="0" smtClean="0"/>
              <a:t>А приблизишься – шипит</a:t>
            </a:r>
          </a:p>
          <a:p>
            <a:r>
              <a:rPr lang="ru-RU" sz="1800" dirty="0" smtClean="0"/>
              <a:t>Лучше убегай скорей.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Извивается, скользит</a:t>
            </a:r>
          </a:p>
          <a:p>
            <a:r>
              <a:rPr lang="ru-RU" sz="1800" dirty="0" smtClean="0"/>
              <a:t>И на солнышке блестит.</a:t>
            </a:r>
          </a:p>
          <a:p>
            <a:r>
              <a:rPr lang="ru-RU" sz="1800" dirty="0" smtClean="0"/>
              <a:t>Длинный хвост и чешуя</a:t>
            </a:r>
          </a:p>
          <a:p>
            <a:r>
              <a:rPr lang="ru-RU" sz="1800" dirty="0" smtClean="0"/>
              <a:t>Называется ….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pic>
        <p:nvPicPr>
          <p:cNvPr id="5" name="Содержимое 4" descr="http://im2-tub-ru.yandex.net/i?id=145577729-46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501008"/>
            <a:ext cx="4248472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3-tub-ru.yandex.net/i?id=141268235-13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052736"/>
            <a:ext cx="302433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48680"/>
            <a:ext cx="2088232" cy="9584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ФУТБОЛ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492896"/>
            <a:ext cx="3528392" cy="36332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Вытянуть губы трубочкой и дуть на ватный шарик. Вдох – через нос, выдох – через рот. </a:t>
            </a:r>
          </a:p>
          <a:p>
            <a:r>
              <a:rPr lang="ru-RU" sz="2400" dirty="0" smtClean="0"/>
              <a:t>Следить, чтобы щёки не надувались.</a:t>
            </a:r>
            <a:endParaRPr lang="ru-RU" sz="2400" dirty="0"/>
          </a:p>
        </p:txBody>
      </p:sp>
      <p:pic>
        <p:nvPicPr>
          <p:cNvPr id="5" name="Содержимое 4" descr="http://im0-tub-ru.yandex.net/i?id=121825975-03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636912"/>
            <a:ext cx="266429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182977003-70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76672"/>
            <a:ext cx="21930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435100"/>
            <a:ext cx="3384376" cy="4691063"/>
          </a:xfrm>
        </p:spPr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Во двор помчались все ребята - </a:t>
            </a:r>
          </a:p>
          <a:p>
            <a:r>
              <a:rPr lang="ru-RU" sz="1800" dirty="0" smtClean="0"/>
              <a:t>Идёт футбольный матч.</a:t>
            </a:r>
          </a:p>
          <a:p>
            <a:r>
              <a:rPr lang="ru-RU" sz="1800" dirty="0" smtClean="0"/>
              <a:t>Сосед Никита на воротах,</a:t>
            </a:r>
          </a:p>
          <a:p>
            <a:r>
              <a:rPr lang="ru-RU" sz="1800" dirty="0" smtClean="0"/>
              <a:t>Он не пропустит этот мяч.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Мяч по травке шустро скачет</a:t>
            </a:r>
          </a:p>
          <a:p>
            <a:r>
              <a:rPr lang="ru-RU" sz="1800" dirty="0" smtClean="0"/>
              <a:t>Бьют ногами – он не плачет,</a:t>
            </a:r>
          </a:p>
          <a:p>
            <a:r>
              <a:rPr lang="ru-RU" sz="1800" dirty="0" smtClean="0"/>
              <a:t>Догадайтесь Вы ,ребята,</a:t>
            </a:r>
          </a:p>
          <a:p>
            <a:r>
              <a:rPr lang="ru-RU" sz="1800" dirty="0" smtClean="0"/>
              <a:t>Как игру мы назовём?</a:t>
            </a:r>
            <a:endParaRPr lang="ru-RU" sz="1800" dirty="0"/>
          </a:p>
        </p:txBody>
      </p:sp>
      <p:pic>
        <p:nvPicPr>
          <p:cNvPr id="5" name="Содержимое 4" descr="http://im7-tub-ru.yandex.net/i?id=140630808-02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212976"/>
            <a:ext cx="388843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5-tub-ru.yandex.net/i?id=141583437-1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76672"/>
            <a:ext cx="252028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86808" cy="1859806"/>
          </a:xfrm>
        </p:spPr>
        <p:txBody>
          <a:bodyPr>
            <a:normAutofit/>
          </a:bodyPr>
          <a:lstStyle/>
          <a:p>
            <a:r>
              <a:rPr lang="ru-RU" b="0" dirty="0" smtClean="0"/>
              <a:t>            Стихотворение.</a:t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Я по лесу по зелёному бреду,</a:t>
            </a:r>
            <a:br>
              <a:rPr lang="ru-RU" b="0" dirty="0" smtClean="0"/>
            </a:br>
            <a:r>
              <a:rPr lang="ru-RU" b="0" dirty="0" smtClean="0"/>
              <a:t>Я грибочки в </a:t>
            </a:r>
            <a:r>
              <a:rPr lang="ru-RU" b="0" dirty="0" err="1" smtClean="0"/>
              <a:t>кузовочек</a:t>
            </a:r>
            <a:r>
              <a:rPr lang="ru-RU" b="0" dirty="0" smtClean="0"/>
              <a:t> соберу.</a:t>
            </a:r>
            <a:endParaRPr lang="ru-RU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56992"/>
            <a:ext cx="3008313" cy="27691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  Загадка.</a:t>
            </a:r>
          </a:p>
          <a:p>
            <a:r>
              <a:rPr lang="ru-RU" sz="2000" dirty="0" smtClean="0"/>
              <a:t>Стоял на крепкой ножке,</a:t>
            </a:r>
          </a:p>
          <a:p>
            <a:r>
              <a:rPr lang="ru-RU" sz="2000" dirty="0" smtClean="0"/>
              <a:t>Теперь лежит в лукошке.</a:t>
            </a:r>
            <a:endParaRPr lang="ru-RU" sz="2000" dirty="0"/>
          </a:p>
        </p:txBody>
      </p:sp>
      <p:pic>
        <p:nvPicPr>
          <p:cNvPr id="5" name="Содержимое 4" descr="http://geophoto.ru/mediumlib/kdr80812015_3m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milaiw.narod.ru/griby/image/bel_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789040"/>
            <a:ext cx="3138339" cy="22322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2592288" cy="958428"/>
          </a:xfrm>
        </p:spPr>
        <p:txBody>
          <a:bodyPr/>
          <a:lstStyle/>
          <a:p>
            <a:r>
              <a:rPr lang="ru-RU" sz="3200" dirty="0" smtClean="0"/>
              <a:t>СЛОНИК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420889"/>
            <a:ext cx="3888432" cy="33843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Вытянуть губы вперёд трубочкой и « набирать» водичку, слегка причмокивая при этом.</a:t>
            </a:r>
            <a:endParaRPr lang="ru-RU" sz="2400" dirty="0"/>
          </a:p>
        </p:txBody>
      </p:sp>
      <p:pic>
        <p:nvPicPr>
          <p:cNvPr id="5" name="Содержимое 4" descr="http://im3-tub-ru.yandex.net/i?id=112971143-18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24482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304645702-66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764704"/>
            <a:ext cx="295232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5-tub-ru.yandex.net/i?id=84483781-56-72&amp;n=2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4365104"/>
            <a:ext cx="1800200" cy="15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dirty="0" smtClean="0"/>
          </a:p>
          <a:p>
            <a:r>
              <a:rPr lang="ru-RU" sz="1800" dirty="0" smtClean="0"/>
              <a:t>У слона большие уши,</a:t>
            </a:r>
          </a:p>
          <a:p>
            <a:r>
              <a:rPr lang="ru-RU" sz="1800" dirty="0" smtClean="0"/>
              <a:t>У него прекрасный слух.</a:t>
            </a:r>
          </a:p>
          <a:p>
            <a:r>
              <a:rPr lang="ru-RU" sz="1800" dirty="0" smtClean="0"/>
              <a:t>Длинный хобот ему нужен</a:t>
            </a:r>
          </a:p>
          <a:p>
            <a:r>
              <a:rPr lang="ru-RU" sz="1800" dirty="0" smtClean="0"/>
              <a:t>Доставать всё с высока.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Поднимает великан</a:t>
            </a:r>
          </a:p>
          <a:p>
            <a:r>
              <a:rPr lang="ru-RU" sz="1800" dirty="0" smtClean="0"/>
              <a:t>Груз тяжёлый к облакам.</a:t>
            </a:r>
          </a:p>
          <a:p>
            <a:r>
              <a:rPr lang="ru-RU" sz="1800" dirty="0" smtClean="0"/>
              <a:t>А если станет душно, </a:t>
            </a:r>
          </a:p>
          <a:p>
            <a:r>
              <a:rPr lang="ru-RU" sz="1800" dirty="0" smtClean="0"/>
              <a:t>Себя польёт из душа.</a:t>
            </a:r>
          </a:p>
          <a:p>
            <a:endParaRPr lang="ru-RU" dirty="0"/>
          </a:p>
        </p:txBody>
      </p:sp>
      <p:pic>
        <p:nvPicPr>
          <p:cNvPr id="5" name="Содержимое 4" descr="http://im8-tub-ru.yandex.net/i?id=27628787-36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23762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ru.yandex.net/i?id=47683331-10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645024"/>
            <a:ext cx="2376264" cy="178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836712"/>
            <a:ext cx="2376264" cy="7200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ЗАБОРЧИК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9"/>
            <a:ext cx="3826768" cy="3096344"/>
          </a:xfrm>
        </p:spPr>
        <p:txBody>
          <a:bodyPr/>
          <a:lstStyle/>
          <a:p>
            <a:r>
              <a:rPr lang="ru-RU" sz="2400" dirty="0" smtClean="0"/>
              <a:t>Улыбнуться, показать сомкнутые зубки. Удерживать губы в таком положении до счёта десять, затем вернуть губы в исходное положение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http://im0-tub-ru.yandex.net/i?id=129087948-68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84984"/>
            <a:ext cx="225179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-ru.yandex.net/i?id=334266781-4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692696"/>
            <a:ext cx="2520280" cy="164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78696" cy="4691063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1800" dirty="0" smtClean="0"/>
              <a:t>Мы пошли с тобой во двор,</a:t>
            </a:r>
          </a:p>
          <a:p>
            <a:r>
              <a:rPr lang="ru-RU" sz="1800" dirty="0" smtClean="0"/>
              <a:t>Чтобы починить забор.</a:t>
            </a:r>
          </a:p>
          <a:p>
            <a:r>
              <a:rPr lang="ru-RU" sz="1800" dirty="0" smtClean="0"/>
              <a:t>Смело взялись мы за дело</a:t>
            </a:r>
          </a:p>
          <a:p>
            <a:r>
              <a:rPr lang="ru-RU" sz="1800" dirty="0" smtClean="0"/>
              <a:t>И работа закипела.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Сто один брат,</a:t>
            </a:r>
          </a:p>
          <a:p>
            <a:r>
              <a:rPr lang="ru-RU" sz="1800" dirty="0" smtClean="0"/>
              <a:t>Все в один ряд.</a:t>
            </a:r>
          </a:p>
          <a:p>
            <a:r>
              <a:rPr lang="ru-RU" sz="1800" dirty="0" smtClean="0"/>
              <a:t>Вместе связаны стоят.</a:t>
            </a:r>
          </a:p>
          <a:p>
            <a:endParaRPr lang="ru-RU" sz="1800" dirty="0"/>
          </a:p>
        </p:txBody>
      </p:sp>
      <p:pic>
        <p:nvPicPr>
          <p:cNvPr id="6" name="Рисунок 5" descr="http://im0-tub-ru.yandex.net/i?id=183681654-03-72&amp;n=21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340768"/>
            <a:ext cx="223224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im7-tub-ru.yandex.net/i?id=134245753-65-72&amp;n=21">
            <a:hlinkClick r:id="rId4" tgtFrame="_blank"/>
          </p:cNvPr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645024"/>
            <a:ext cx="254317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60648"/>
            <a:ext cx="2016224" cy="11620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КАЧЕЛИ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008313" cy="4065315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Улыбнуться, открыть широко рот, на счёт «раз» – опустить кончик языка за нижние зубы, на счёт «два» – поднять язык за верхние зубы.</a:t>
            </a:r>
            <a:endParaRPr lang="ru-RU" sz="2400" dirty="0"/>
          </a:p>
        </p:txBody>
      </p:sp>
      <p:pic>
        <p:nvPicPr>
          <p:cNvPr id="5" name="Содержимое 4" descr="http://im5-tub-ru.yandex.net/i?id=112971489-0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420888"/>
            <a:ext cx="252028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226103551-57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365104"/>
            <a:ext cx="252028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-ru.yandex.net/i?id=208867577-19-72&amp;n=2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4664"/>
            <a:ext cx="208823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-ru.yandex.net/i?id=367202065-03-72&amp;n=21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188640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1800" dirty="0" smtClean="0"/>
          </a:p>
          <a:p>
            <a:r>
              <a:rPr lang="ru-RU" sz="1800" dirty="0" smtClean="0"/>
              <a:t>Я качаюсь выше ели,</a:t>
            </a:r>
          </a:p>
          <a:p>
            <a:r>
              <a:rPr lang="ru-RU" sz="1800" dirty="0" smtClean="0"/>
              <a:t>Выше сосен и берёз.</a:t>
            </a:r>
          </a:p>
          <a:p>
            <a:r>
              <a:rPr lang="ru-RU" sz="1800" dirty="0" smtClean="0"/>
              <a:t>Раз – вверх, два – вниз</a:t>
            </a:r>
          </a:p>
          <a:p>
            <a:r>
              <a:rPr lang="ru-RU" sz="1800" dirty="0" smtClean="0"/>
              <a:t>Только знай себе, держись!</a:t>
            </a:r>
          </a:p>
          <a:p>
            <a:endParaRPr lang="ru-RU" dirty="0" smtClean="0"/>
          </a:p>
          <a:p>
            <a:r>
              <a:rPr lang="ru-RU" sz="2000" dirty="0" smtClean="0"/>
              <a:t>Загадка.</a:t>
            </a:r>
          </a:p>
          <a:p>
            <a:r>
              <a:rPr lang="ru-RU" sz="1800" dirty="0" smtClean="0"/>
              <a:t>Доска на верёвках</a:t>
            </a:r>
          </a:p>
          <a:p>
            <a:r>
              <a:rPr lang="ru-RU" sz="1800" dirty="0" smtClean="0"/>
              <a:t>Не хуже лошадки.</a:t>
            </a:r>
          </a:p>
          <a:p>
            <a:r>
              <a:rPr lang="ru-RU" sz="1800" dirty="0" smtClean="0"/>
              <a:t>Катает нас ловко </a:t>
            </a:r>
          </a:p>
          <a:p>
            <a:r>
              <a:rPr lang="ru-RU" sz="1800" dirty="0" smtClean="0"/>
              <a:t>На детской площадке.</a:t>
            </a:r>
          </a:p>
          <a:p>
            <a:endParaRPr lang="ru-RU" dirty="0"/>
          </a:p>
        </p:txBody>
      </p:sp>
      <p:pic>
        <p:nvPicPr>
          <p:cNvPr id="5" name="Содержимое 4" descr="http://im8-tub-ru.yandex.net/i?id=443360525-3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24744"/>
            <a:ext cx="1872208" cy="1716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42829229-29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645024"/>
            <a:ext cx="25922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3050"/>
            <a:ext cx="2376264" cy="11620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БЛИНЧИК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924944"/>
            <a:ext cx="4042792" cy="27363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открыть рот. Положить широкий язык на нижнюю губу и удерживать его неподвижно под счёт до десяти.</a:t>
            </a:r>
            <a:endParaRPr lang="ru-RU" sz="2400" dirty="0"/>
          </a:p>
        </p:txBody>
      </p:sp>
      <p:pic>
        <p:nvPicPr>
          <p:cNvPr id="5" name="Содержимое 4" descr="http://im3-tub-ru.yandex.net/i?id=225441385-5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140968"/>
            <a:ext cx="216492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8-tub-ru.yandex.net/i?id=17972878-17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692696"/>
            <a:ext cx="2113781" cy="15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1800" dirty="0" smtClean="0"/>
              <a:t>Мы немножко испекли</a:t>
            </a:r>
          </a:p>
          <a:p>
            <a:r>
              <a:rPr lang="ru-RU" sz="1800" dirty="0" smtClean="0"/>
              <a:t>Блинчиков румяных.</a:t>
            </a:r>
          </a:p>
          <a:p>
            <a:r>
              <a:rPr lang="ru-RU" sz="1800" dirty="0" smtClean="0"/>
              <a:t>Будем мы друзей встречать и блинами угощать.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Поставлю – попарю,</a:t>
            </a:r>
          </a:p>
          <a:p>
            <a:r>
              <a:rPr lang="ru-RU" sz="1800" dirty="0" smtClean="0"/>
              <a:t>Выну – поправлю.</a:t>
            </a:r>
          </a:p>
          <a:p>
            <a:r>
              <a:rPr lang="ru-RU" sz="1800" dirty="0" smtClean="0"/>
              <a:t>Этот сдеру, другой положу.</a:t>
            </a:r>
          </a:p>
        </p:txBody>
      </p:sp>
      <p:pic>
        <p:nvPicPr>
          <p:cNvPr id="5" name="Содержимое 4" descr="http://im8-tub-ru.yandex.net/i?id=85292243-61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2399531" cy="193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349452911-05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501008"/>
            <a:ext cx="2448272" cy="178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3050"/>
            <a:ext cx="3816424" cy="92370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ВКУСНОЕ  ВАРЕНЬЕ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7"/>
            <a:ext cx="3970784" cy="288032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открыть рот; </a:t>
            </a:r>
          </a:p>
          <a:p>
            <a:r>
              <a:rPr lang="ru-RU" sz="2400" dirty="0" smtClean="0"/>
              <a:t>не закрывая рот, облизывать языком верхнюю губу.</a:t>
            </a:r>
          </a:p>
          <a:p>
            <a:r>
              <a:rPr lang="ru-RU" sz="2400" dirty="0" smtClean="0"/>
              <a:t>Нижней губой стараться язык не поддерживать.</a:t>
            </a:r>
            <a:endParaRPr lang="ru-RU" sz="2400" dirty="0"/>
          </a:p>
        </p:txBody>
      </p:sp>
      <p:pic>
        <p:nvPicPr>
          <p:cNvPr id="5" name="Содержимое 4" descr="http://im6-tub-ru.yandex.net/i?id=219892137-65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-ru.yandex.net/i?id=382885476-15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76672"/>
            <a:ext cx="20162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Ели мы блины с вареньем,</a:t>
            </a:r>
          </a:p>
          <a:p>
            <a:r>
              <a:rPr lang="ru-RU" sz="1800" dirty="0" smtClean="0"/>
              <a:t>Губы мы испачкали.</a:t>
            </a:r>
          </a:p>
          <a:p>
            <a:r>
              <a:rPr lang="ru-RU" sz="1800" dirty="0" smtClean="0"/>
              <a:t>Чтоб варенье с губ убрать,</a:t>
            </a:r>
          </a:p>
          <a:p>
            <a:r>
              <a:rPr lang="ru-RU" sz="1800" dirty="0" smtClean="0"/>
              <a:t>Надо ротик облизать. </a:t>
            </a:r>
          </a:p>
          <a:p>
            <a:endParaRPr lang="ru-RU" sz="1800" dirty="0" smtClean="0"/>
          </a:p>
          <a:p>
            <a:r>
              <a:rPr lang="ru-RU" sz="1800" dirty="0" smtClean="0"/>
              <a:t>Загадка.</a:t>
            </a:r>
          </a:p>
          <a:p>
            <a:r>
              <a:rPr lang="ru-RU" sz="1800" dirty="0" smtClean="0"/>
              <a:t>Бабушка из сладких ягод</a:t>
            </a:r>
          </a:p>
          <a:p>
            <a:r>
              <a:rPr lang="ru-RU" sz="1800" dirty="0" smtClean="0"/>
              <a:t>Наварила что-то.</a:t>
            </a:r>
          </a:p>
          <a:p>
            <a:r>
              <a:rPr lang="ru-RU" sz="1800" dirty="0" smtClean="0"/>
              <a:t>И его нам хватит на год</a:t>
            </a:r>
          </a:p>
          <a:p>
            <a:r>
              <a:rPr lang="ru-RU" sz="1800" dirty="0" smtClean="0"/>
              <a:t>К чаю и в компот.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pic>
        <p:nvPicPr>
          <p:cNvPr id="5" name="Содержимое 4" descr="http://im5-tub-ru.yandex.net/i?id=39116162-52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717032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72376365-05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268760"/>
            <a:ext cx="302433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476672"/>
            <a:ext cx="2664296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ДЯТЕЛ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754760" cy="4104455"/>
          </a:xfrm>
        </p:spPr>
        <p:txBody>
          <a:bodyPr>
            <a:noAutofit/>
          </a:bodyPr>
          <a:lstStyle/>
          <a:p>
            <a:r>
              <a:rPr lang="ru-RU" sz="2800" dirty="0" smtClean="0"/>
              <a:t>Улыбнуться, открыть рот, поднять язык вверх. Кончиком языка с силой «ударять» по бугоркам (альвеолам) за верхними губами и произносить звуки: </a:t>
            </a:r>
          </a:p>
          <a:p>
            <a:r>
              <a:rPr lang="ru-RU" sz="2800" dirty="0" smtClean="0"/>
              <a:t>«</a:t>
            </a:r>
            <a:r>
              <a:rPr lang="ru-RU" sz="2800" dirty="0" err="1" smtClean="0"/>
              <a:t>д-д-д</a:t>
            </a:r>
            <a:r>
              <a:rPr lang="ru-RU" sz="2800" dirty="0" smtClean="0"/>
              <a:t>…»</a:t>
            </a:r>
            <a:endParaRPr lang="ru-RU" sz="2800" dirty="0"/>
          </a:p>
        </p:txBody>
      </p:sp>
      <p:pic>
        <p:nvPicPr>
          <p:cNvPr id="5" name="Рисунок 4" descr="http://ceolte.com/img/307.files/image531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996952"/>
            <a:ext cx="288032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5-tub-ru.yandex.net/i?id=140609179-66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88640"/>
            <a:ext cx="23042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2493" y="2967335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322712" cy="475252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Целый день всё тук, да тук-</a:t>
            </a:r>
          </a:p>
          <a:p>
            <a:r>
              <a:rPr lang="ru-RU" sz="2000" dirty="0" smtClean="0"/>
              <a:t>Дятел на стволе сидит,</a:t>
            </a:r>
          </a:p>
          <a:p>
            <a:r>
              <a:rPr lang="ru-RU" sz="2000" dirty="0" smtClean="0"/>
              <a:t>Клювом дерево долбит.</a:t>
            </a:r>
          </a:p>
          <a:p>
            <a:r>
              <a:rPr lang="ru-RU" sz="2000" dirty="0" smtClean="0"/>
              <a:t>Тук да тук, тук да тук -</a:t>
            </a:r>
          </a:p>
          <a:p>
            <a:r>
              <a:rPr lang="ru-RU" sz="2000" dirty="0" smtClean="0"/>
              <a:t>В лесу слышен громкий звук.</a:t>
            </a:r>
          </a:p>
          <a:p>
            <a:r>
              <a:rPr lang="ru-RU" sz="2000" dirty="0" smtClean="0"/>
              <a:t>            </a:t>
            </a:r>
          </a:p>
          <a:p>
            <a:r>
              <a:rPr lang="ru-RU" sz="2000" dirty="0" smtClean="0"/>
              <a:t>            Загадка.</a:t>
            </a:r>
          </a:p>
          <a:p>
            <a:r>
              <a:rPr lang="ru-RU" sz="2000" dirty="0" smtClean="0"/>
              <a:t>Я по дереву стучу,</a:t>
            </a:r>
          </a:p>
          <a:p>
            <a:r>
              <a:rPr lang="ru-RU" sz="2000" dirty="0" smtClean="0"/>
              <a:t>Червячка добыть хочу,</a:t>
            </a:r>
          </a:p>
          <a:p>
            <a:r>
              <a:rPr lang="ru-RU" sz="2000" dirty="0" smtClean="0"/>
              <a:t>Пусть он скрылся под корой</a:t>
            </a:r>
          </a:p>
          <a:p>
            <a:r>
              <a:rPr lang="ru-RU" sz="2000" dirty="0" smtClean="0"/>
              <a:t>Всё равно он будет мой!</a:t>
            </a:r>
          </a:p>
          <a:p>
            <a:endParaRPr lang="ru-RU" sz="2000" dirty="0" smtClean="0"/>
          </a:p>
        </p:txBody>
      </p:sp>
      <p:pic>
        <p:nvPicPr>
          <p:cNvPr id="5" name="Содержимое 4" descr="http://img.aucland.ru/market-photos/279/c57f4d5f1cPvZana.jpg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484784"/>
            <a:ext cx="46908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92696"/>
            <a:ext cx="2520280" cy="864096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ГАРМОШКА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4186808" cy="3345235"/>
          </a:xfrm>
        </p:spPr>
        <p:txBody>
          <a:bodyPr/>
          <a:lstStyle/>
          <a:p>
            <a:r>
              <a:rPr lang="ru-RU" sz="2400" dirty="0" smtClean="0"/>
              <a:t>Улыбнуться, широко открыть рот, «присосать» язык к нёбу. Не отпуская язык, сильно опустить нижнюю челюсть, закрыть рот и опять широко открыть, не меняя положения языка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http://im0-tub-ru.yandex.net/i?id=172017629-13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924944"/>
            <a:ext cx="266429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134353836-1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548680"/>
            <a:ext cx="216024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2709937" cy="779686"/>
          </a:xfrm>
        </p:spPr>
        <p:txBody>
          <a:bodyPr/>
          <a:lstStyle/>
          <a:p>
            <a:r>
              <a:rPr lang="ru-RU" b="0" dirty="0" smtClean="0"/>
              <a:t>Стихотворение.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dirty="0" smtClean="0"/>
              <a:t>Ох, запела под окошком</a:t>
            </a:r>
          </a:p>
          <a:p>
            <a:r>
              <a:rPr lang="ru-RU" sz="1800" dirty="0" smtClean="0"/>
              <a:t>Самодельная гармошка.</a:t>
            </a:r>
          </a:p>
          <a:p>
            <a:r>
              <a:rPr lang="ru-RU" sz="1800" dirty="0" smtClean="0"/>
              <a:t>Ротик шире открываем,</a:t>
            </a:r>
          </a:p>
          <a:p>
            <a:r>
              <a:rPr lang="ru-RU" sz="1800" dirty="0" smtClean="0"/>
              <a:t>Гармонисту подпеваем.</a:t>
            </a:r>
          </a:p>
          <a:p>
            <a:r>
              <a:rPr lang="ru-RU" sz="1800" dirty="0" smtClean="0"/>
              <a:t>Раз, два, три, четыре, пять,</a:t>
            </a:r>
          </a:p>
          <a:p>
            <a:r>
              <a:rPr lang="ru-RU" sz="1800" dirty="0" smtClean="0"/>
              <a:t>Будем снова повторять!</a:t>
            </a:r>
          </a:p>
          <a:p>
            <a:endParaRPr lang="ru-RU" dirty="0" smtClean="0"/>
          </a:p>
          <a:p>
            <a:r>
              <a:rPr lang="ru-RU" sz="2000" dirty="0" smtClean="0"/>
              <a:t>  Загадка.</a:t>
            </a:r>
          </a:p>
          <a:p>
            <a:r>
              <a:rPr lang="ru-RU" sz="1800" dirty="0" smtClean="0"/>
              <a:t>Не индюшка, а надувается,</a:t>
            </a:r>
          </a:p>
          <a:p>
            <a:r>
              <a:rPr lang="ru-RU" sz="1800" dirty="0" smtClean="0"/>
              <a:t>Не птица, а заливается.</a:t>
            </a:r>
            <a:endParaRPr lang="ru-RU" sz="1800" dirty="0"/>
          </a:p>
        </p:txBody>
      </p:sp>
      <p:pic>
        <p:nvPicPr>
          <p:cNvPr id="6" name="Содержимое 5" descr="http://im7-tub-ru.yandex.net/i?id=61998816-10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72816"/>
            <a:ext cx="30243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2376264" cy="1080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ПАРУС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2852936"/>
            <a:ext cx="4248472" cy="317889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Улыбнуться, широко открыть рот, кончик языка поднять и поставить на бугорки</a:t>
            </a:r>
          </a:p>
          <a:p>
            <a:r>
              <a:rPr lang="ru-RU" sz="2400" dirty="0" smtClean="0"/>
              <a:t>( альвеолы) за верхними зубами.  Удерживать в таком положении под счёт до десяти.</a:t>
            </a:r>
            <a:endParaRPr lang="ru-RU" sz="2400" dirty="0"/>
          </a:p>
        </p:txBody>
      </p:sp>
      <p:pic>
        <p:nvPicPr>
          <p:cNvPr id="5" name="Содержимое 4" descr="http://im7-tub-ru.yandex.net/i?id=213040191-17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244827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65708-4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836712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Стихотворение.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dirty="0" smtClean="0"/>
              <a:t>Кораблик наш под парусом</a:t>
            </a:r>
          </a:p>
          <a:p>
            <a:r>
              <a:rPr lang="ru-RU" sz="1800" dirty="0" smtClean="0"/>
              <a:t>Плыл по волнам в морях.</a:t>
            </a:r>
          </a:p>
          <a:p>
            <a:r>
              <a:rPr lang="ru-RU" sz="1800" dirty="0" smtClean="0"/>
              <a:t>Детишек очень маленьких</a:t>
            </a:r>
          </a:p>
          <a:p>
            <a:r>
              <a:rPr lang="ru-RU" sz="1800" dirty="0" smtClean="0"/>
              <a:t>По морю он катал. </a:t>
            </a:r>
          </a:p>
          <a:p>
            <a:endParaRPr lang="ru-RU" sz="1800" dirty="0" smtClean="0"/>
          </a:p>
          <a:p>
            <a:r>
              <a:rPr lang="ru-RU" sz="1800" dirty="0" smtClean="0"/>
              <a:t>           Загадка.</a:t>
            </a:r>
          </a:p>
          <a:p>
            <a:r>
              <a:rPr lang="ru-RU" sz="1800" dirty="0" smtClean="0"/>
              <a:t>Уступая ветру в споре,</a:t>
            </a:r>
          </a:p>
          <a:p>
            <a:r>
              <a:rPr lang="ru-RU" sz="1800" dirty="0" smtClean="0"/>
              <a:t>Увлекает судно в море.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Содержимое 4" descr="http://im4-tub-ru.yandex.net/i?id=93117784-21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692697"/>
            <a:ext cx="30243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147580855-41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149080"/>
            <a:ext cx="295232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1286</Words>
  <Application>Microsoft Office PowerPoint</Application>
  <PresentationFormat>Экран (4:3)</PresentationFormat>
  <Paragraphs>270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ВЕСЁЛАЯ АРТИКУЛЯЦИОННАЯ ГИМНАСТИКА  ДЛЯ  ДЕТЕЙ</vt:lpstr>
      <vt:lpstr>ГРИБОК</vt:lpstr>
      <vt:lpstr>            Стихотворение.  Я по лесу по зелёному бреду, Я грибочки в кузовочек соберу.</vt:lpstr>
      <vt:lpstr>  ДЯТЕЛ</vt:lpstr>
      <vt:lpstr>       Стихотворение.</vt:lpstr>
      <vt:lpstr>ГАРМОШКА</vt:lpstr>
      <vt:lpstr>Стихотворение.</vt:lpstr>
      <vt:lpstr>ПАРУС </vt:lpstr>
      <vt:lpstr>Стихотворение. </vt:lpstr>
      <vt:lpstr>МАЛЯР </vt:lpstr>
      <vt:lpstr>  Стихотворение.</vt:lpstr>
      <vt:lpstr> КИСКА СЕРДИТСЯ</vt:lpstr>
      <vt:lpstr>Стихотворение. </vt:lpstr>
      <vt:lpstr>КОМАРИК</vt:lpstr>
      <vt:lpstr>Стихотворение.</vt:lpstr>
      <vt:lpstr>ЧИСТИМ ЗУБКИ</vt:lpstr>
      <vt:lpstr>Стихотворение. </vt:lpstr>
      <vt:lpstr>ЧАШЕЧКА</vt:lpstr>
      <vt:lpstr>Стихотворение.</vt:lpstr>
      <vt:lpstr>ЧАСИКИ</vt:lpstr>
      <vt:lpstr>Стихотворение.</vt:lpstr>
      <vt:lpstr>РАСЧЁСКА </vt:lpstr>
      <vt:lpstr>Стихотворение.</vt:lpstr>
      <vt:lpstr>ЛОШАДКА</vt:lpstr>
      <vt:lpstr>Стихотворение.</vt:lpstr>
      <vt:lpstr>ЗМЕЙКА</vt:lpstr>
      <vt:lpstr>Стихотворение.</vt:lpstr>
      <vt:lpstr>  ФУТБОЛ </vt:lpstr>
      <vt:lpstr> Стихотворение.</vt:lpstr>
      <vt:lpstr>СЛОНИК </vt:lpstr>
      <vt:lpstr>Стихотворение.</vt:lpstr>
      <vt:lpstr>ЗАБОРЧИК </vt:lpstr>
      <vt:lpstr>Стихотворение.</vt:lpstr>
      <vt:lpstr>КАЧЕЛИ</vt:lpstr>
      <vt:lpstr>Стихотворение.</vt:lpstr>
      <vt:lpstr>БЛИНЧИК</vt:lpstr>
      <vt:lpstr>Стихотворение.</vt:lpstr>
      <vt:lpstr>ВКУСНОЕ  ВАРЕНЬЕ</vt:lpstr>
      <vt:lpstr>Стихотворение.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ДЛЯ ДЕТЕЙ</dc:title>
  <dc:creator>петровские</dc:creator>
  <cp:lastModifiedBy>1</cp:lastModifiedBy>
  <cp:revision>58</cp:revision>
  <dcterms:created xsi:type="dcterms:W3CDTF">2013-08-05T13:05:31Z</dcterms:created>
  <dcterms:modified xsi:type="dcterms:W3CDTF">2015-11-29T17:41:36Z</dcterms:modified>
</cp:coreProperties>
</file>