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Вход в ЭЖ через ЕСИА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ЕСИА</a:t>
            </a:r>
            <a:r>
              <a:rPr lang="ru-RU" dirty="0"/>
              <a:t> -  Единая Система Идентификации и Аутентификации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Родительское собрание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58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Для того, чтобы войти в ЭЖ через ЕСИА надо: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быть зарегистрированным на портале </a:t>
            </a:r>
            <a:r>
              <a:rPr lang="ru-RU" dirty="0" err="1" smtClean="0"/>
              <a:t>Госуслуги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личном кабинете запись должна быть третьего уровня (подтверждены все данные)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Данные можно подтвердить в МФЦ </a:t>
            </a:r>
          </a:p>
          <a:p>
            <a:pPr marL="0" indent="0">
              <a:buNone/>
            </a:pPr>
            <a:r>
              <a:rPr lang="ru-RU" dirty="0" smtClean="0"/>
              <a:t>Режим работы с 8.00 до 20.00 ежедневно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269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218"/>
            <a:ext cx="8219256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Нажать кнопку «ВОЙТИ»</a:t>
            </a:r>
            <a:endParaRPr lang="ru-RU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77" y="897422"/>
            <a:ext cx="8424936" cy="5938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вал 5"/>
          <p:cNvSpPr/>
          <p:nvPr/>
        </p:nvSpPr>
        <p:spPr>
          <a:xfrm>
            <a:off x="7668344" y="1420642"/>
            <a:ext cx="1222929" cy="101759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835696" y="897422"/>
            <a:ext cx="6047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https//uslugi.mosreg.ru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>
            <a:endCxn id="6" idx="1"/>
          </p:cNvCxnSpPr>
          <p:nvPr/>
        </p:nvCxnSpPr>
        <p:spPr>
          <a:xfrm>
            <a:off x="6300192" y="764704"/>
            <a:ext cx="1547246" cy="80496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127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Нажать «Войти через ЕСИА»</a:t>
            </a:r>
            <a:endParaRPr lang="ru-RU" sz="2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13400"/>
            <a:ext cx="5070302" cy="523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Прямая со стрелкой 6"/>
          <p:cNvCxnSpPr/>
          <p:nvPr/>
        </p:nvCxnSpPr>
        <p:spPr>
          <a:xfrm flipH="1">
            <a:off x="5436096" y="1052736"/>
            <a:ext cx="792088" cy="288032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516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ввести свой логин и пароль от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Госуслуг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435" y="1600200"/>
            <a:ext cx="624313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38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46" r="10986"/>
          <a:stretch/>
        </p:blipFill>
        <p:spPr bwMode="auto">
          <a:xfrm>
            <a:off x="683568" y="1052736"/>
            <a:ext cx="7499347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954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Нажать кнопку «ПЕРЕЙТИ»</a:t>
            </a:r>
            <a:endParaRPr lang="ru-RU" sz="4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8712968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4860032" y="1196752"/>
            <a:ext cx="1440160" cy="309634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845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555"/>
          <a:stretch/>
        </p:blipFill>
        <p:spPr bwMode="auto">
          <a:xfrm>
            <a:off x="539552" y="332656"/>
            <a:ext cx="4342379" cy="1710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2384884"/>
            <a:ext cx="2386608" cy="366098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Нажать кнопку «Войти через ЕСИА</a:t>
            </a:r>
            <a:r>
              <a:rPr lang="ru-RU" sz="2000" dirty="0" smtClean="0"/>
              <a:t>»</a:t>
            </a:r>
            <a:endParaRPr lang="ru-RU" sz="20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85"/>
          <a:stretch/>
        </p:blipFill>
        <p:spPr bwMode="auto">
          <a:xfrm>
            <a:off x="539552" y="2060848"/>
            <a:ext cx="4392488" cy="3985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3563888" y="1052736"/>
            <a:ext cx="3240360" cy="2664296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9195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81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Вход в ЭЖ через ЕСИА  ЕСИА -  Единая Система Идентификации и Аутентификации </vt:lpstr>
      <vt:lpstr>Для того, чтобы войти в ЭЖ через ЕСИА надо: </vt:lpstr>
      <vt:lpstr>Нажать кнопку «ВОЙТИ»</vt:lpstr>
      <vt:lpstr>Нажать «Войти через ЕСИА»</vt:lpstr>
      <vt:lpstr>ввести свой логин и пароль от Госуслуг</vt:lpstr>
      <vt:lpstr>Презентация PowerPoint</vt:lpstr>
      <vt:lpstr>Нажать кнопку «ПЕРЕЙТИ»</vt:lpstr>
      <vt:lpstr>Нажать кнопку «Войти через ЕСИА»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Вход в ЭЖ через ЕСИА  ЕСИА -  Единая Система Идентификации и Аутентификации</dc:title>
  <dc:creator>Администратор</dc:creator>
  <cp:lastModifiedBy>user</cp:lastModifiedBy>
  <cp:revision>4</cp:revision>
  <dcterms:created xsi:type="dcterms:W3CDTF">2018-12-12T15:49:08Z</dcterms:created>
  <dcterms:modified xsi:type="dcterms:W3CDTF">2018-12-12T16:10:07Z</dcterms:modified>
</cp:coreProperties>
</file>