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notesMasterIdLst>
    <p:notesMasterId r:id="rId44"/>
  </p:notesMasterIdLst>
  <p:sldIdLst>
    <p:sldId id="256" r:id="rId2"/>
    <p:sldId id="257" r:id="rId3"/>
    <p:sldId id="330" r:id="rId4"/>
    <p:sldId id="369" r:id="rId5"/>
    <p:sldId id="332" r:id="rId6"/>
    <p:sldId id="336" r:id="rId7"/>
    <p:sldId id="333" r:id="rId8"/>
    <p:sldId id="262" r:id="rId9"/>
    <p:sldId id="337" r:id="rId10"/>
    <p:sldId id="338" r:id="rId11"/>
    <p:sldId id="334" r:id="rId12"/>
    <p:sldId id="340" r:id="rId13"/>
    <p:sldId id="341" r:id="rId14"/>
    <p:sldId id="339" r:id="rId15"/>
    <p:sldId id="343" r:id="rId16"/>
    <p:sldId id="344" r:id="rId17"/>
    <p:sldId id="346" r:id="rId18"/>
    <p:sldId id="355" r:id="rId19"/>
    <p:sldId id="347" r:id="rId20"/>
    <p:sldId id="327" r:id="rId21"/>
    <p:sldId id="348" r:id="rId22"/>
    <p:sldId id="349" r:id="rId23"/>
    <p:sldId id="345" r:id="rId24"/>
    <p:sldId id="304" r:id="rId25"/>
    <p:sldId id="350" r:id="rId26"/>
    <p:sldId id="352" r:id="rId27"/>
    <p:sldId id="351" r:id="rId28"/>
    <p:sldId id="354" r:id="rId29"/>
    <p:sldId id="353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68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8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703A0BB-3D40-4622-88A7-80A8171DAF92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1652A2D-C294-40F1-A058-1096329520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6931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136837-EE36-4887-8241-16EA641985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93F39F-BCEF-400E-8654-00980899127D}" type="slidenum">
              <a:rPr lang="ru-RU" sz="1200">
                <a:latin typeface="Calibri" pitchFamily="34" charset="0"/>
              </a:rPr>
              <a:pPr algn="r"/>
              <a:t>18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02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2457528-38C8-4014-81EF-DEC9A1718176}" type="slidenum">
              <a:rPr lang="ru-RU" sz="1200">
                <a:latin typeface="Calibri" pitchFamily="34" charset="0"/>
              </a:rPr>
              <a:pPr algn="r"/>
              <a:t>19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541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408AF7-6EE8-4218-866A-77F86F0AF964}" type="slidenum">
              <a:rPr lang="ru-RU" sz="1200">
                <a:latin typeface="Calibri" pitchFamily="34" charset="0"/>
              </a:rPr>
              <a:pPr algn="r"/>
              <a:t>25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950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67C540A-D91B-4483-9FD2-C6BDFDBDCCA0}" type="slidenum">
              <a:rPr lang="ru-RU" sz="1200">
                <a:latin typeface="Calibri" pitchFamily="34" charset="0"/>
              </a:rPr>
              <a:pPr algn="r"/>
              <a:t>29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01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5C7FCA-D3F9-49BB-ABE6-7400F0E93CF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9B0DA1-F1E3-47C7-912F-2E52DB92590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42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A82810-A1A1-4451-99BC-A6A79685626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312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EB5CBD3-1605-4CD2-9FC6-C3CB1BA2F2A0}" type="slidenum">
              <a:rPr lang="ru-RU" sz="1200">
                <a:latin typeface="Calibri" pitchFamily="34" charset="0"/>
              </a:rPr>
              <a:pPr algn="r"/>
              <a:t>37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8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262E58-AC72-4684-BDE1-663FC1310A1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569E82-00CC-4DCB-B422-2BF6CD10159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C46CFC-5974-4B2B-AB6E-D922910D0DA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DC466B-57B8-438B-A160-38A9088F5F7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493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5F92A2-5D7B-4E9E-B7B6-4FBBC93D7202}" type="slidenum">
              <a:rPr lang="ru-RU" sz="1200">
                <a:latin typeface="Calibri" pitchFamily="34" charset="0"/>
              </a:rPr>
              <a:pPr algn="r"/>
              <a:t>10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981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B37D6DC-773D-42D1-88A4-5546919213E3}" type="slidenum">
              <a:rPr lang="ru-RU" sz="1200">
                <a:latin typeface="Calibri" pitchFamily="34" charset="0"/>
              </a:rPr>
              <a:pPr algn="r"/>
              <a:t>11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902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6F6C8F-8933-446C-9899-464109CBAB45}" type="slidenum">
              <a:rPr lang="ru-RU" sz="1200">
                <a:latin typeface="Calibri" pitchFamily="34" charset="0"/>
              </a:rPr>
              <a:pPr algn="r"/>
              <a:t>13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312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EB5CBD3-1605-4CD2-9FC6-C3CB1BA2F2A0}" type="slidenum">
              <a:rPr lang="ru-RU" sz="1200">
                <a:latin typeface="Calibri" pitchFamily="34" charset="0"/>
              </a:rPr>
              <a:pPr algn="r"/>
              <a:t>16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619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506CD71-0308-4821-BA9D-D715B88B3B90}" type="slidenum">
              <a:rPr lang="ru-RU" sz="1200">
                <a:latin typeface="Calibri" pitchFamily="34" charset="0"/>
              </a:rPr>
              <a:pPr algn="r"/>
              <a:t>17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2497DF-64DC-46A7-BC33-D5ED473232D0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224D31-D1A3-4081-923E-88B959746E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5A41DE-76A8-44B5-BFEE-7E0087A980CF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8411A-A0B2-4236-B843-C7910D9E84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C921F-38AA-45D2-9FED-B9FA34FFCF3B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C4712-2F5F-4589-8091-E474C1D487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96D3D6-FF4B-41FC-BDB0-EDB6D284DA78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B1E71-70CC-4255-A17F-75A2BDF6CE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0C90B-8B51-44F6-A3AF-390C98B5A807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1422E-399F-4DE8-B917-49BC39826E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1244B5-8CFE-4CCF-9B51-E1D170E61446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4B0504-7497-4889-81EF-88E959DFBE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926F2F-1A7A-4DF0-8ED4-06E546A962DF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C8E9C9-E844-4979-A5ED-E89ADAE78B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E81F62-77B8-488E-97FF-11381AC144A8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E5B2-2D3C-405E-A6FF-73CCA7C8AA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7A104-68C2-486C-9ADD-3F8622CE4F65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C9DB1-238F-428A-BE5B-E75ADA469D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E1E1B-D531-4091-AF25-97CC6C10E883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B63B6E-6AB3-439D-8118-29F6CA03DD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9D5DD-F19C-4AA6-8EB3-594C78A277C2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9D12BC89-B216-4960-9C6B-E18B3DB9A1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F2A3C6D-D164-40E5-8084-1A2BED9DBE0B}" type="datetimeFigureOut">
              <a:rPr lang="ru-RU" smtClean="0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1F62E9D-F5C5-4824-94AA-074DBFAFEF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684213" y="1052513"/>
            <a:ext cx="7772400" cy="2016125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Музей в чемодане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4508500"/>
            <a:ext cx="8208963" cy="1849438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Составители презентации: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Королева Надежда, Федорова Дарья,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ученицы 8 «Б»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класса МБОУ СОШ № 29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технологии МБОУ СОШ № 29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Азарченкова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Татьяна Алексеевна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9338" y="620713"/>
            <a:ext cx="4284662" cy="11525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Преданья старины глубокой</a:t>
            </a:r>
            <a:r>
              <a:rPr lang="ru-RU" sz="2800" dirty="0" smtClean="0">
                <a:solidFill>
                  <a:srgbClr val="C00000"/>
                </a:solidFill>
              </a:rPr>
              <a:t>…</a:t>
            </a:r>
          </a:p>
        </p:txBody>
      </p:sp>
      <p:pic>
        <p:nvPicPr>
          <p:cNvPr id="123907" name="Picture 2" descr="C:\Users\Mini\Desktop\музей\музейные фото\CIMG253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03213"/>
            <a:ext cx="4572000" cy="3429000"/>
          </a:xfrm>
        </p:spPr>
      </p:pic>
      <p:pic>
        <p:nvPicPr>
          <p:cNvPr id="123908" name="Picture 4" descr="C:\Users\Mini\Desktop\музей\музейные фото\CIMG3421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2997200"/>
            <a:ext cx="46863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 descr="F:\музей фото\CIMG3264.JPG"/>
          <p:cNvPicPr>
            <a:picLocks noChangeAspect="1" noChangeArrowheads="1"/>
          </p:cNvPicPr>
          <p:nvPr/>
        </p:nvPicPr>
        <p:blipFill>
          <a:blip r:embed="rId5" cstate="print"/>
          <a:srcRect l="41975" t="41151" r="9877"/>
          <a:stretch>
            <a:fillRect/>
          </a:stretch>
        </p:blipFill>
        <p:spPr bwMode="auto">
          <a:xfrm>
            <a:off x="428625" y="3929063"/>
            <a:ext cx="27860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500063"/>
            <a:ext cx="8229600" cy="1500187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МУЗЕЙ создан в январе 2007 ГОДА</a:t>
            </a:r>
          </a:p>
          <a:p>
            <a:pPr lvl="1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РУКОВОДИТЕЛЬ МУЗЕЯ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Азарченкова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Татьяна Алексеевна,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учитель истории и технологии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8788" name="Picture 2" descr="C:\Users\Mini\Documents\фото уроки\CIMG3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2286000"/>
            <a:ext cx="5357812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CIMG0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57563"/>
            <a:ext cx="4357688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Рисунок 8" descr="C:\Users\Mini\Desktop\МАМА\работы\в мастерской\DSCN2658.jpg"/>
          <p:cNvPicPr>
            <a:picLocks noChangeAspect="1" noChangeArrowheads="1"/>
          </p:cNvPicPr>
          <p:nvPr/>
        </p:nvPicPr>
        <p:blipFill>
          <a:blip r:embed="rId3" cstate="print"/>
          <a:srcRect t="3113" r="17867" b="11778"/>
          <a:stretch>
            <a:fillRect/>
          </a:stretch>
        </p:blipFill>
        <p:spPr bwMode="auto">
          <a:xfrm>
            <a:off x="4859338" y="0"/>
            <a:ext cx="4284662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Рисунок 10" descr="C:\Users\Mini\Desktop\МАМА\работы\в мастерской\DSC02007.JPG"/>
          <p:cNvPicPr>
            <a:picLocks noChangeAspect="1" noChangeArrowheads="1"/>
          </p:cNvPicPr>
          <p:nvPr/>
        </p:nvPicPr>
        <p:blipFill>
          <a:blip r:embed="rId4" cstate="print"/>
          <a:srcRect l="17891" r="3368" b="20250"/>
          <a:stretch>
            <a:fillRect/>
          </a:stretch>
        </p:blipFill>
        <p:spPr bwMode="auto">
          <a:xfrm>
            <a:off x="0" y="0"/>
            <a:ext cx="44751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Рисунок 1" descr="C:\Users\Mini\Desktop\МОЯ ПАПКА\презентация музея\20160406_121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3429000"/>
            <a:ext cx="18192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Содержимое 2"/>
          <p:cNvSpPr>
            <a:spLocks noGrp="1"/>
          </p:cNvSpPr>
          <p:nvPr>
            <p:ph idx="4294967295"/>
          </p:nvPr>
        </p:nvSpPr>
        <p:spPr>
          <a:xfrm>
            <a:off x="914400" y="476250"/>
            <a:ext cx="8229600" cy="4525963"/>
          </a:xfrm>
        </p:spPr>
        <p:txBody>
          <a:bodyPr/>
          <a:lstStyle/>
          <a:p>
            <a:r>
              <a:rPr lang="ru-RU" smtClean="0"/>
              <a:t>МАСТЕРСКАЯ</a:t>
            </a:r>
          </a:p>
        </p:txBody>
      </p:sp>
      <p:pic>
        <p:nvPicPr>
          <p:cNvPr id="128004" name="Picture 2" descr="E:\мама\работы\в мастерской\CIMG0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004375" y="-24431625"/>
            <a:ext cx="26822400" cy="201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2" descr="E:\мама\работы\в мастерской\CIMG0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7803275" y="-77938313"/>
            <a:ext cx="26822400" cy="201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Рисунок 5" descr="E:\мама\работы\в мастерской\CIMG06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357188"/>
            <a:ext cx="40005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Рисунок 6" descr="E:\мама\уроки\CIMG36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346075"/>
            <a:ext cx="360045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Рисунок 8" descr="E:\мама\работы\в мастерской\CIMG36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3500438"/>
            <a:ext cx="39290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4" descr="CIMG24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3573463"/>
            <a:ext cx="3959225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12160" y="692696"/>
            <a:ext cx="3131840" cy="172819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Наши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активисты 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фестивале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 народного творчества 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ВВЦ Москва в 2016 году</a:t>
            </a:r>
          </a:p>
        </p:txBody>
      </p:sp>
      <p:pic>
        <p:nvPicPr>
          <p:cNvPr id="125955" name="Содержимое 4" descr="C:\Users\Mini\Desktop\фото фестиваль\Фото\20160907_161947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3575" y="3284538"/>
            <a:ext cx="5940425" cy="3341687"/>
          </a:xfrm>
          <a:ln/>
        </p:spPr>
      </p:pic>
      <p:pic>
        <p:nvPicPr>
          <p:cNvPr id="125956" name="Рисунок 3" descr="C:\Users\Mini\Desktop\фото фестиваль\Фото\20160907_161934.jpg"/>
          <p:cNvPicPr>
            <a:picLocks noChangeAspect="1" noChangeArrowheads="1"/>
          </p:cNvPicPr>
          <p:nvPr/>
        </p:nvPicPr>
        <p:blipFill>
          <a:blip r:embed="rId3" cstate="print"/>
          <a:srcRect t="-4149"/>
          <a:stretch>
            <a:fillRect/>
          </a:stretch>
        </p:blipFill>
        <p:spPr bwMode="auto">
          <a:xfrm>
            <a:off x="250825" y="292100"/>
            <a:ext cx="50419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3107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1076" name="Picture 4" descr="IMG_13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8642350" cy="57626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397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32099" name="Содержимое 3" descr="E:\мама\МУЗЕЙ\CIMG3248.JPG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560" y="908720"/>
            <a:ext cx="3429000" cy="2428875"/>
          </a:xfrm>
          <a:ln/>
        </p:spPr>
      </p:pic>
      <p:pic>
        <p:nvPicPr>
          <p:cNvPr id="132100" name="Рисунок 4" descr="E:\мама\МУЗЕЙ\CIMG3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714375"/>
            <a:ext cx="329565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Рисунок 5" descr="E:\мама\МУЗЕЙ\CIMG32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3500438"/>
            <a:ext cx="421481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3" name="Рисунок 8" descr="C:\Users\Mini\Desktop\МАМА\МУЗЕЙ\Фото0554.jpg"/>
          <p:cNvPicPr>
            <a:picLocks noChangeAspect="1" noChangeArrowheads="1"/>
          </p:cNvPicPr>
          <p:nvPr/>
        </p:nvPicPr>
        <p:blipFill>
          <a:blip r:embed="rId6" cstate="print"/>
          <a:srcRect l="15009" t="6892" r="13417"/>
          <a:stretch>
            <a:fillRect/>
          </a:stretch>
        </p:blipFill>
        <p:spPr bwMode="auto">
          <a:xfrm>
            <a:off x="5651500" y="3573463"/>
            <a:ext cx="28543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2" descr="F:\музей фото\CIMG325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88913"/>
            <a:ext cx="4927600" cy="3695700"/>
          </a:xfrm>
        </p:spPr>
      </p:pic>
      <p:pic>
        <p:nvPicPr>
          <p:cNvPr id="135172" name="Picture 4" descr="img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716338"/>
            <a:ext cx="437197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5" name="Picture 3" descr="C:\Users\Mini\Desktop\музей\создание музея\CIMG2538.JPG"/>
          <p:cNvPicPr>
            <a:picLocks noChangeAspect="1" noChangeArrowheads="1"/>
          </p:cNvPicPr>
          <p:nvPr/>
        </p:nvPicPr>
        <p:blipFill>
          <a:blip r:embed="rId5" cstate="print"/>
          <a:srcRect l="15094" t="7547" r="13208" b="14465"/>
          <a:stretch>
            <a:fillRect/>
          </a:stretch>
        </p:blipFill>
        <p:spPr bwMode="auto">
          <a:xfrm>
            <a:off x="755650" y="4149725"/>
            <a:ext cx="30734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Рисунок 3" descr="C:\Users\Mini\Desktop\МАМА\МУЗЕЙ\CIMG25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9388" y="519113"/>
            <a:ext cx="3633787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Начало славных дел…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dirty="0" smtClean="0">
              <a:solidFill>
                <a:srgbClr val="FF0000"/>
              </a:solidFill>
            </a:endParaRPr>
          </a:p>
        </p:txBody>
      </p:sp>
      <p:pic>
        <p:nvPicPr>
          <p:cNvPr id="152581" name="Picture 5" descr="C:\Users\Mini\Desktop\музей\создание музея\IMG_0208 - копия.jpg"/>
          <p:cNvPicPr>
            <a:picLocks noChangeAspect="1" noChangeArrowheads="1"/>
          </p:cNvPicPr>
          <p:nvPr/>
        </p:nvPicPr>
        <p:blipFill>
          <a:blip r:embed="rId3" cstate="print"/>
          <a:srcRect l="31185" t="5746" r="13695"/>
          <a:stretch>
            <a:fillRect/>
          </a:stretch>
        </p:blipFill>
        <p:spPr bwMode="auto">
          <a:xfrm>
            <a:off x="179512" y="764704"/>
            <a:ext cx="4258378" cy="546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Picture 3" descr="C:\Users\Mini\Desktop\музей\создание музея\IMG_0206 - копия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3" y="1268413"/>
            <a:ext cx="4929187" cy="369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 descr="C:\Users\Mini\Desktop\музей\создание музея\CIMG3360 - копия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04813"/>
            <a:ext cx="4071938" cy="5429250"/>
          </a:xfrm>
        </p:spPr>
      </p:pic>
      <p:pic>
        <p:nvPicPr>
          <p:cNvPr id="139268" name="Picture 2" descr="C:\Users\Mini\Desktop\музей\создание музея\CIMG3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357188"/>
            <a:ext cx="4125913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Этнографический музей-мастерская</a:t>
            </a:r>
            <a:endParaRPr 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1843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8435" name="Рисунок 4" descr="G:\из бабушкиного сундука\IMG_1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8181964" cy="541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203032" cy="50405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Создание </a:t>
            </a:r>
            <a:r>
              <a:rPr lang="ru-RU" sz="3200" b="1" dirty="0" smtClean="0">
                <a:solidFill>
                  <a:srgbClr val="FF0000"/>
                </a:solidFill>
              </a:rPr>
              <a:t>выездных экспозиций 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pic>
        <p:nvPicPr>
          <p:cNvPr id="26626" name="Picture 2" descr="C:\Users\Mini\Desktop\МОЯ ПАПКА\МАМА\работы\выставки\DSCN1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3047" b="12157"/>
          <a:stretch>
            <a:fillRect/>
          </a:stretch>
        </p:blipFill>
        <p:spPr>
          <a:xfrm>
            <a:off x="4211960" y="1196752"/>
            <a:ext cx="4391025" cy="2808288"/>
          </a:xfrm>
        </p:spPr>
      </p:pic>
      <p:pic>
        <p:nvPicPr>
          <p:cNvPr id="26627" name="Рисунок 3" descr="C:\Users\Mini\Desktop\МАМА\работы\выставки\DSCN1654.jpg"/>
          <p:cNvPicPr>
            <a:picLocks noChangeAspect="1" noChangeArrowheads="1"/>
          </p:cNvPicPr>
          <p:nvPr/>
        </p:nvPicPr>
        <p:blipFill>
          <a:blip r:embed="rId3" cstate="print"/>
          <a:srcRect l="14058" t="11752" r="13957" b="5765"/>
          <a:stretch>
            <a:fillRect/>
          </a:stretch>
        </p:blipFill>
        <p:spPr bwMode="auto">
          <a:xfrm>
            <a:off x="251520" y="836712"/>
            <a:ext cx="35274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C:\Users\Mini\Desktop\МОЯ ПАПКА\МАМА\работы\выставки\DSCN1665.jpg"/>
          <p:cNvPicPr>
            <a:picLocks noChangeAspect="1" noChangeArrowheads="1"/>
          </p:cNvPicPr>
          <p:nvPr/>
        </p:nvPicPr>
        <p:blipFill>
          <a:blip r:embed="rId4" cstate="print"/>
          <a:srcRect r="-4239" b="12000"/>
          <a:stretch>
            <a:fillRect/>
          </a:stretch>
        </p:blipFill>
        <p:spPr bwMode="auto">
          <a:xfrm>
            <a:off x="4283968" y="4293096"/>
            <a:ext cx="360045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CIMG10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4716463" y="476250"/>
            <a:ext cx="41989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hlink"/>
                </a:solidFill>
                <a:latin typeface="Calibri" pitchFamily="34" charset="0"/>
              </a:rPr>
              <a:t>Участие в районной </a:t>
            </a:r>
          </a:p>
          <a:p>
            <a:pPr algn="ctr"/>
            <a:r>
              <a:rPr lang="ru-RU" sz="2400" b="1">
                <a:solidFill>
                  <a:schemeClr val="hlink"/>
                </a:solidFill>
                <a:latin typeface="Calibri" pitchFamily="34" charset="0"/>
              </a:rPr>
              <a:t>научно-практической </a:t>
            </a:r>
          </a:p>
          <a:p>
            <a:pPr algn="ctr"/>
            <a:r>
              <a:rPr lang="ru-RU" sz="2400" b="1">
                <a:solidFill>
                  <a:schemeClr val="hlink"/>
                </a:solidFill>
                <a:latin typeface="Calibri" pitchFamily="34" charset="0"/>
              </a:rPr>
              <a:t>конференции школьников</a:t>
            </a:r>
          </a:p>
        </p:txBody>
      </p:sp>
      <p:pic>
        <p:nvPicPr>
          <p:cNvPr id="141318" name="Picture 2" descr="C:\Users\Mini\Desktop\МОЯ ПАПКА\МАМА\фото\фото НПК\CIMG4265.JPG"/>
          <p:cNvPicPr>
            <a:picLocks noChangeAspect="1" noChangeArrowheads="1"/>
          </p:cNvPicPr>
          <p:nvPr/>
        </p:nvPicPr>
        <p:blipFill>
          <a:blip r:embed="rId3" cstate="print"/>
          <a:srcRect t="10544" r="-890"/>
          <a:stretch>
            <a:fillRect/>
          </a:stretch>
        </p:blipFill>
        <p:spPr bwMode="auto">
          <a:xfrm>
            <a:off x="4355976" y="188640"/>
            <a:ext cx="4500562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9" name="Picture 4" descr="DSCN2605"/>
          <p:cNvPicPr>
            <a:picLocks noChangeAspect="1" noChangeArrowheads="1"/>
          </p:cNvPicPr>
          <p:nvPr/>
        </p:nvPicPr>
        <p:blipFill>
          <a:blip r:embed="rId4" cstate="print"/>
          <a:srcRect t="4053" r="25250"/>
          <a:stretch>
            <a:fillRect/>
          </a:stretch>
        </p:blipFill>
        <p:spPr bwMode="auto">
          <a:xfrm>
            <a:off x="5292080" y="3611562"/>
            <a:ext cx="3382962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Mini\Desktop\МОЯ ПАПКА\МАМА\фото\фото 2014 школа\DSCN107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248150" cy="3187700"/>
          </a:xfrm>
          <a:prstGeom prst="rect">
            <a:avLst/>
          </a:prstGeom>
          <a:noFill/>
        </p:spPr>
      </p:pic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636839"/>
            <a:ext cx="8424936" cy="93617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Научно-практическая конференция «Шаг в науку</a:t>
            </a:r>
            <a:r>
              <a:rPr lang="ru-RU" sz="2800" dirty="0" smtClean="0"/>
              <a:t>»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274638"/>
            <a:ext cx="7690048" cy="56207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Участие в конкурсах и конференциях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42340" name="Рисунок 3" descr="E:\мама\презент\CIMG4278.JPG"/>
          <p:cNvPicPr>
            <a:picLocks noChangeAspect="1" noChangeArrowheads="1"/>
          </p:cNvPicPr>
          <p:nvPr/>
        </p:nvPicPr>
        <p:blipFill>
          <a:blip r:embed="rId2" cstate="print"/>
          <a:srcRect l="8197" t="21324" r="6557"/>
          <a:stretch>
            <a:fillRect/>
          </a:stretch>
        </p:blipFill>
        <p:spPr bwMode="auto">
          <a:xfrm>
            <a:off x="189441" y="1196974"/>
            <a:ext cx="5354109" cy="396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1" name="Picture 7" descr="C:\Users\Mini\Desktop\презентация музея\20160406_121300.jpg"/>
          <p:cNvPicPr>
            <a:picLocks noChangeAspect="1" noChangeArrowheads="1"/>
          </p:cNvPicPr>
          <p:nvPr/>
        </p:nvPicPr>
        <p:blipFill>
          <a:blip r:embed="rId3" cstate="print"/>
          <a:srcRect r="-706" b="7404"/>
          <a:stretch>
            <a:fillRect/>
          </a:stretch>
        </p:blipFill>
        <p:spPr bwMode="auto">
          <a:xfrm>
            <a:off x="5580113" y="844227"/>
            <a:ext cx="3444826" cy="562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9" name="Рисунок 3" descr="C:\Users\Mini\Desktop\МАМА\неделя технологии\неделя истории фото\IMG_0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656864"/>
            <a:ext cx="3816424" cy="2860215"/>
          </a:xfrm>
          <a:noFill/>
          <a:ln/>
        </p:spPr>
      </p:pic>
      <p:pic>
        <p:nvPicPr>
          <p:cNvPr id="134148" name="Рисунок 4" descr="C:\Users\Mini\Desktop\МАМА\неделя технологии\неделя истории фото\IMG_0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3850170" cy="288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2" descr="C:\Users\Mini\Desktop\музей\музейные фото\CIMG4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645478"/>
            <a:ext cx="3961135" cy="297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Рисунок 6" descr="G:\из бабушкиного сундука\День народных промыслов Подмосковья\IMG_1428.JPG"/>
          <p:cNvPicPr>
            <a:picLocks noChangeAspect="1" noChangeArrowheads="1"/>
          </p:cNvPicPr>
          <p:nvPr/>
        </p:nvPicPr>
        <p:blipFill>
          <a:blip r:embed="rId5" cstate="print"/>
          <a:srcRect l="9267"/>
          <a:stretch>
            <a:fillRect/>
          </a:stretch>
        </p:blipFill>
        <p:spPr bwMode="auto">
          <a:xfrm>
            <a:off x="4716463" y="3644900"/>
            <a:ext cx="3976687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6" name="Rectangle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Подготовка экскурсоводов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45059" name="Picture 4" descr="C:\Users\Mini\Desktop\МАМА\работы\в мастерской\CIMG2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789363"/>
            <a:ext cx="3852862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IMG_14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8913"/>
            <a:ext cx="53625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Рисунок 1"/>
          <p:cNvPicPr>
            <a:picLocks noChangeAspect="1" noChangeArrowheads="1"/>
          </p:cNvPicPr>
          <p:nvPr/>
        </p:nvPicPr>
        <p:blipFill>
          <a:blip r:embed="rId4" cstate="print"/>
          <a:srcRect t="13252" r="351"/>
          <a:stretch>
            <a:fillRect/>
          </a:stretch>
        </p:blipFill>
        <p:spPr bwMode="auto">
          <a:xfrm>
            <a:off x="3851275" y="3716338"/>
            <a:ext cx="504190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Содержимое 3" descr="C:\Users\Mini\Desktop\МАМА\картины из шерсти\рисунки шерстью\Фото0194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052736"/>
            <a:ext cx="2159644" cy="251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9552" y="332657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Экскурсионно-массовая работа за пределами музея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2" descr="C:\Users\Mini\Documents\музей фото\CIMG357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95850" y="260350"/>
            <a:ext cx="4248150" cy="3186113"/>
          </a:xfrm>
        </p:spPr>
      </p:pic>
      <p:pic>
        <p:nvPicPr>
          <p:cNvPr id="144388" name="Рисунок 4" descr="E:\мама\масленица\CIMG3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708920"/>
            <a:ext cx="522892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2" descr="E:\мама\масленица\CIMG35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004250" y="-21574125"/>
            <a:ext cx="20645437" cy="154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Mini\Desktop\МОЯ ПАПКА\МАМА\работы\в мастерской\CIMG24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60648"/>
            <a:ext cx="38884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Mini\Desktop\МОЯ ПАПКА\МАМА\работы\в мастерской\CIMG2457.JPG"/>
          <p:cNvPicPr>
            <a:picLocks noChangeAspect="1" noChangeArrowheads="1"/>
          </p:cNvPicPr>
          <p:nvPr/>
        </p:nvPicPr>
        <p:blipFill>
          <a:blip r:embed="rId7" cstate="print"/>
          <a:srcRect l="7643" t="16305" r="-5473" b="22551"/>
          <a:stretch>
            <a:fillRect/>
          </a:stretch>
        </p:blipFill>
        <p:spPr bwMode="auto">
          <a:xfrm>
            <a:off x="5615608" y="4149080"/>
            <a:ext cx="3528392" cy="165393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32040" y="3573016"/>
            <a:ext cx="421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Народные праздники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7459" name="Rectangle 3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Экспозиция музея представлена тремя большими блоками</a:t>
            </a:r>
            <a:r>
              <a:rPr lang="ru-RU" sz="3200" b="1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Arial" charset="0"/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	 </a:t>
            </a:r>
          </a:p>
          <a:p>
            <a:pPr>
              <a:buFont typeface="Arial" charset="0"/>
              <a:buNone/>
            </a:pPr>
            <a:r>
              <a:rPr lang="ru-RU" sz="4000" b="1" dirty="0" smtClean="0"/>
              <a:t>1</a:t>
            </a:r>
            <a:r>
              <a:rPr lang="ru-RU" sz="3600" b="1" dirty="0" smtClean="0"/>
              <a:t>. Мир русской избы. </a:t>
            </a:r>
          </a:p>
          <a:p>
            <a:pPr>
              <a:buFont typeface="Arial" charset="0"/>
              <a:buNone/>
            </a:pPr>
            <a:r>
              <a:rPr lang="ru-RU" sz="3600" b="1" dirty="0" smtClean="0"/>
              <a:t>2. Народные промыслы.</a:t>
            </a:r>
          </a:p>
          <a:p>
            <a:pPr>
              <a:buFont typeface="Arial" charset="0"/>
              <a:buNone/>
            </a:pPr>
            <a:r>
              <a:rPr lang="ru-RU" sz="3600" b="1" dirty="0" smtClean="0"/>
              <a:t>3. Выставка работ учащихся «Вдохновение и творчество</a:t>
            </a:r>
            <a:r>
              <a:rPr lang="ru-RU" sz="4000" b="1" dirty="0" smtClean="0"/>
              <a:t>»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/>
          </p:cNvSpPr>
          <p:nvPr>
            <p:ph type="title"/>
          </p:nvPr>
        </p:nvSpPr>
        <p:spPr>
          <a:xfrm>
            <a:off x="5076056" y="188640"/>
            <a:ext cx="3168351" cy="12241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Мир русской избы</a:t>
            </a:r>
          </a:p>
        </p:txBody>
      </p:sp>
      <p:pic>
        <p:nvPicPr>
          <p:cNvPr id="146438" name="Рисунок 2" descr="C:\Users\Mini\Desktop\МОЯ ПАПКА\презентация музея\20160426_124648.jpg"/>
          <p:cNvPicPr>
            <a:picLocks noChangeAspect="1" noChangeArrowheads="1"/>
          </p:cNvPicPr>
          <p:nvPr/>
        </p:nvPicPr>
        <p:blipFill>
          <a:blip r:embed="rId2" cstate="print"/>
          <a:srcRect t="21558" r="-2842" b="3890"/>
          <a:stretch>
            <a:fillRect/>
          </a:stretch>
        </p:blipFill>
        <p:spPr bwMode="auto">
          <a:xfrm>
            <a:off x="395536" y="305542"/>
            <a:ext cx="4968552" cy="633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6610"/>
          <a:stretch>
            <a:fillRect/>
          </a:stretch>
        </p:blipFill>
        <p:spPr bwMode="auto">
          <a:xfrm>
            <a:off x="5724128" y="1412776"/>
            <a:ext cx="2952328" cy="417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155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1556" name="Picture 4" descr="IMG_13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42925"/>
            <a:ext cx="8569325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1640" y="0"/>
            <a:ext cx="6537920" cy="692696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Вдохновение и творчество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48483" name="Содержимое 3" descr="E:\мама\МУЗЕЙ\музей\CIMG3397.JPG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3568" y="620688"/>
            <a:ext cx="7848600" cy="5954713"/>
          </a:xfrm>
          <a:ln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79388" y="260648"/>
            <a:ext cx="8641084" cy="8640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ПРИНЦИП РАБОТЫ МУЗЕЯ – МАСТЕРСКОЙ</a:t>
            </a:r>
            <a:r>
              <a:rPr lang="ru-RU" sz="2400" b="1" dirty="0" smtClean="0">
                <a:solidFill>
                  <a:srgbClr val="C00000"/>
                </a:solidFill>
              </a:rPr>
              <a:t>: 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музей </a:t>
            </a:r>
            <a:r>
              <a:rPr lang="ru-RU" sz="2800" b="1" dirty="0" smtClean="0">
                <a:solidFill>
                  <a:srgbClr val="FF0000"/>
                </a:solidFill>
              </a:rPr>
              <a:t>для детей, 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музей </a:t>
            </a:r>
            <a:r>
              <a:rPr lang="ru-RU" sz="2800" b="1" dirty="0" smtClean="0">
                <a:solidFill>
                  <a:srgbClr val="FF0000"/>
                </a:solidFill>
              </a:rPr>
              <a:t>руками </a:t>
            </a:r>
            <a:r>
              <a:rPr lang="ru-RU" sz="2800" b="1" dirty="0" smtClean="0">
                <a:solidFill>
                  <a:srgbClr val="FF0000"/>
                </a:solidFill>
              </a:rPr>
              <a:t> детей</a:t>
            </a:r>
            <a:r>
              <a:rPr lang="ru-RU" sz="2800" b="1" dirty="0" smtClean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>
            <a:normAutofit/>
          </a:bodyPr>
          <a:lstStyle/>
          <a:p>
            <a:pPr lvl="4">
              <a:buFont typeface="Arial" charset="0"/>
              <a:buNone/>
            </a:pPr>
            <a:endParaRPr lang="ru-RU" sz="2200" dirty="0" smtClean="0"/>
          </a:p>
        </p:txBody>
      </p:sp>
      <p:pic>
        <p:nvPicPr>
          <p:cNvPr id="20483" name="Рисунок 8" descr="C:\Users\Mini\Desktop\презентация музея\Фото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196752"/>
            <a:ext cx="3678822" cy="540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9" descr="C:\Users\Mini\Desktop\презентация музея\P_20160226_153449_HDR.jpg"/>
          <p:cNvPicPr>
            <a:picLocks noChangeAspect="1" noChangeArrowheads="1"/>
          </p:cNvPicPr>
          <p:nvPr/>
        </p:nvPicPr>
        <p:blipFill>
          <a:blip r:embed="rId4" cstate="print"/>
          <a:srcRect r="-4797" b="36456"/>
          <a:stretch>
            <a:fillRect/>
          </a:stretch>
        </p:blipFill>
        <p:spPr bwMode="auto">
          <a:xfrm>
            <a:off x="5292080" y="731335"/>
            <a:ext cx="3024336" cy="336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11" descr="C:\Users\Mini\Desktop\презентация музея\из бабушкиного сундука\День народных промыслов Подмосковья\IMG_14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4149725"/>
            <a:ext cx="3959225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9552"/>
            <a:ext cx="460851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Mini\Desktop\МОЯ ПАПКА\МАМА\декупаж\декупаж работы\IMG_20140929_141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04664"/>
            <a:ext cx="3384376" cy="6016668"/>
          </a:xfrm>
          <a:prstGeom prst="rect">
            <a:avLst/>
          </a:prstGeom>
          <a:noFill/>
        </p:spPr>
      </p:pic>
      <p:pic>
        <p:nvPicPr>
          <p:cNvPr id="1029" name="Picture 5" descr="C:\Users\Mini\Desktop\МОЯ ПАПКА\МАМА\работы\в мастерской\CIMG0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3293604"/>
            <a:ext cx="4464495" cy="33483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2852936"/>
            <a:ext cx="591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Мастер-классы в школах района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Mini\Desktop\МОЯ ПАПКА\МАМА\МУЗЕЙ\CIMG42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208912" cy="58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71800" y="188640"/>
            <a:ext cx="460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Экскурсия по музею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C:\Users\Mini\Desktop\МОЯ ПАПКА\МАМА\МУЗЕЙ\CIMG253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11960" y="3429000"/>
            <a:ext cx="3384376" cy="32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Mini\Desktop\МОЯ ПАПКА\МАМА\МУЗЕЙ\музей\CIMG4863.JPG"/>
          <p:cNvPicPr>
            <a:picLocks noChangeAspect="1" noChangeArrowheads="1"/>
          </p:cNvPicPr>
          <p:nvPr/>
        </p:nvPicPr>
        <p:blipFill>
          <a:blip r:embed="rId3" cstate="print"/>
          <a:srcRect t="13605" r="-2041" b="26531"/>
          <a:stretch>
            <a:fillRect/>
          </a:stretch>
        </p:blipFill>
        <p:spPr bwMode="auto">
          <a:xfrm>
            <a:off x="251520" y="5082304"/>
            <a:ext cx="3384376" cy="1489126"/>
          </a:xfrm>
          <a:prstGeom prst="rect">
            <a:avLst/>
          </a:prstGeom>
          <a:noFill/>
        </p:spPr>
      </p:pic>
      <p:pic>
        <p:nvPicPr>
          <p:cNvPr id="2051" name="Picture 3" descr="C:\Users\Mini\Desktop\МОЯ ПАПКА\МАМА\МУЗЕЙ\музей\CIMG4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88640"/>
            <a:ext cx="4644008" cy="3483006"/>
          </a:xfrm>
          <a:prstGeom prst="rect">
            <a:avLst/>
          </a:prstGeom>
          <a:noFill/>
        </p:spPr>
      </p:pic>
      <p:pic>
        <p:nvPicPr>
          <p:cNvPr id="9" name="Рисунок 8" descr="C:\Users\Mini\Desktop\МОЯ ПАПКА\презентация музея\Фото05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36004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4" descr="E:\CIMG4859.JPG"/>
          <p:cNvPicPr>
            <a:picLocks noChangeAspect="1" noChangeArrowheads="1"/>
          </p:cNvPicPr>
          <p:nvPr/>
        </p:nvPicPr>
        <p:blipFill>
          <a:blip r:embed="rId6" cstate="print"/>
          <a:srcRect r="1817" b="25349"/>
          <a:stretch>
            <a:fillRect/>
          </a:stretch>
        </p:blipFill>
        <p:spPr bwMode="auto">
          <a:xfrm>
            <a:off x="6588224" y="2731998"/>
            <a:ext cx="2304256" cy="177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764704"/>
            <a:ext cx="2746648" cy="129614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Как это делали              наши предки</a:t>
            </a:r>
            <a:r>
              <a:rPr lang="ru-RU" sz="3200" dirty="0" smtClean="0">
                <a:solidFill>
                  <a:srgbClr val="FF0000"/>
                </a:solidFill>
              </a:rPr>
              <a:t>…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Mini\Desktop\МОЯ ПАПКА\презентация музея\из бабушкиного сундука\IMG_14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260649"/>
            <a:ext cx="51845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ini\Desktop\МОЯ ПАПКА\презентация музея\из бабушкиного сундука\День народных промыслов Подмосковья\IMG_14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01008"/>
            <a:ext cx="46440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Mini\Desktop\МАМА\МУЗЕЙ\музей\CIMG48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3816424" cy="273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title"/>
          </p:nvPr>
        </p:nvSpPr>
        <p:spPr>
          <a:xfrm>
            <a:off x="3131840" y="476672"/>
            <a:ext cx="5554960" cy="36004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Коллекция рушников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G:\для конк музея 2016\из бабушкиного сундука\День народных промыслов Подмосковья\IMG_13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8064896" cy="5448605"/>
          </a:xfrm>
          <a:prstGeom prst="rect">
            <a:avLst/>
          </a:prstGeom>
          <a:noFill/>
        </p:spPr>
      </p:pic>
      <p:pic>
        <p:nvPicPr>
          <p:cNvPr id="89092" name="Picture 4" descr="C:\Users\Mini\Desktop\музей\музейные фото\CIMG2566.JPG"/>
          <p:cNvPicPr>
            <a:picLocks noChangeAspect="1" noChangeArrowheads="1"/>
          </p:cNvPicPr>
          <p:nvPr/>
        </p:nvPicPr>
        <p:blipFill>
          <a:blip r:embed="rId4" cstate="print"/>
          <a:srcRect t="39999" r="2856"/>
          <a:stretch>
            <a:fillRect/>
          </a:stretch>
        </p:blipFill>
        <p:spPr bwMode="auto">
          <a:xfrm>
            <a:off x="251520" y="5013176"/>
            <a:ext cx="3359509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11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костюм</a:t>
            </a:r>
          </a:p>
        </p:txBody>
      </p:sp>
      <p:pic>
        <p:nvPicPr>
          <p:cNvPr id="91139" name="Рисунок 3" descr="E:\мама\МУЗЕЙ\CIMG4203.JPG"/>
          <p:cNvPicPr>
            <a:picLocks noChangeAspect="1" noChangeArrowheads="1"/>
          </p:cNvPicPr>
          <p:nvPr/>
        </p:nvPicPr>
        <p:blipFill>
          <a:blip r:embed="rId3" cstate="print"/>
          <a:srcRect t="12643" r="21992"/>
          <a:stretch>
            <a:fillRect/>
          </a:stretch>
        </p:blipFill>
        <p:spPr bwMode="auto">
          <a:xfrm>
            <a:off x="142875" y="142875"/>
            <a:ext cx="6643688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Рисунок 4" descr="E:\мама\работы\костюм\CIMG41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214313"/>
            <a:ext cx="27860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Рисунок 5" descr="E:\мама\CIMG4070.JPG"/>
          <p:cNvPicPr>
            <a:picLocks noChangeAspect="1" noChangeArrowheads="1"/>
          </p:cNvPicPr>
          <p:nvPr/>
        </p:nvPicPr>
        <p:blipFill>
          <a:blip r:embed="rId5" cstate="print"/>
          <a:srcRect l="3665" t="5531" r="3665" b="18823"/>
          <a:stretch>
            <a:fillRect/>
          </a:stretch>
        </p:blipFill>
        <p:spPr bwMode="auto">
          <a:xfrm>
            <a:off x="6286500" y="3786188"/>
            <a:ext cx="264318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TextBox 6"/>
          <p:cNvSpPr txBox="1">
            <a:spLocks noChangeArrowheads="1"/>
          </p:cNvSpPr>
          <p:nvPr/>
        </p:nvSpPr>
        <p:spPr bwMode="auto">
          <a:xfrm>
            <a:off x="6357938" y="2420888"/>
            <a:ext cx="347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Calibri" pitchFamily="34" charset="0"/>
              </a:rPr>
              <a:t>Головной убор « сорока»</a:t>
            </a:r>
          </a:p>
        </p:txBody>
      </p:sp>
      <p:sp>
        <p:nvSpPr>
          <p:cNvPr id="91143" name="TextBox 7"/>
          <p:cNvSpPr txBox="1">
            <a:spLocks noChangeArrowheads="1"/>
          </p:cNvSpPr>
          <p:nvPr/>
        </p:nvSpPr>
        <p:spPr bwMode="auto">
          <a:xfrm>
            <a:off x="6804248" y="3501008"/>
            <a:ext cx="23175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Карман </a:t>
            </a:r>
            <a:r>
              <a:rPr lang="ru-RU" b="1" dirty="0">
                <a:latin typeface="Calibri" pitchFamily="34" charset="0"/>
              </a:rPr>
              <a:t>« лакомка»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Заголовок 1"/>
          <p:cNvSpPr>
            <a:spLocks noGrp="1"/>
          </p:cNvSpPr>
          <p:nvPr>
            <p:ph type="title"/>
          </p:nvPr>
        </p:nvSpPr>
        <p:spPr>
          <a:xfrm>
            <a:off x="5508104" y="332656"/>
            <a:ext cx="3178696" cy="9361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Создание образа народной куклы</a:t>
            </a:r>
          </a:p>
        </p:txBody>
      </p:sp>
      <p:pic>
        <p:nvPicPr>
          <p:cNvPr id="93186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312" y="260648"/>
            <a:ext cx="5077767" cy="3954165"/>
          </a:xfrm>
        </p:spPr>
      </p:pic>
      <p:pic>
        <p:nvPicPr>
          <p:cNvPr id="93187" name="Рисунок 4" descr="E:\мама\работы\в мастерской\CIMG2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412776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Рисунок 6" descr="E:\мама\работы\куклы\CIMG3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4357688"/>
            <a:ext cx="27051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Рисунок 7" descr="E:\мама\работы\куклы\CIMG33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63" y="4143375"/>
            <a:ext cx="3571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Рисунок 8" descr="E:\мама\работы\куклы\CIMG34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4357688"/>
            <a:ext cx="1724025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27784" y="274638"/>
            <a:ext cx="5601816" cy="4397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Народные ремесла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32099" name="Содержимое 3" descr="E:\мама\МУЗЕЙ\CIMG3248.JPG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836712"/>
            <a:ext cx="3744416" cy="2500883"/>
          </a:xfrm>
          <a:ln/>
        </p:spPr>
      </p:pic>
      <p:pic>
        <p:nvPicPr>
          <p:cNvPr id="132100" name="Рисунок 4" descr="E:\мама\МУЗЕЙ\CIMG3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714375"/>
            <a:ext cx="329565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Рисунок 5" descr="E:\мама\МУЗЕЙ\CIMG32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3500438"/>
            <a:ext cx="421481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3" name="Рисунок 8" descr="C:\Users\Mini\Desktop\МАМА\МУЗЕЙ\Фото0554.jpg"/>
          <p:cNvPicPr>
            <a:picLocks noChangeAspect="1" noChangeArrowheads="1"/>
          </p:cNvPicPr>
          <p:nvPr/>
        </p:nvPicPr>
        <p:blipFill>
          <a:blip r:embed="rId6" cstate="print"/>
          <a:srcRect l="15009" t="6892" r="13417"/>
          <a:stretch>
            <a:fillRect/>
          </a:stretch>
        </p:blipFill>
        <p:spPr bwMode="auto">
          <a:xfrm>
            <a:off x="5651500" y="3573463"/>
            <a:ext cx="28543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332656"/>
            <a:ext cx="7596336" cy="36004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Творческая экспозиция  «Из бабушкиного сундука»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5113337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97283" name="Picture 4" descr="CIMG32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270" y="4077072"/>
            <a:ext cx="345537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5" descr="CIMG3228"/>
          <p:cNvPicPr>
            <a:picLocks noChangeAspect="1" noChangeArrowheads="1"/>
          </p:cNvPicPr>
          <p:nvPr/>
        </p:nvPicPr>
        <p:blipFill>
          <a:blip r:embed="rId4" cstate="print"/>
          <a:srcRect t="7529" r="6929" b="13228"/>
          <a:stretch>
            <a:fillRect/>
          </a:stretch>
        </p:blipFill>
        <p:spPr bwMode="auto">
          <a:xfrm>
            <a:off x="395536" y="1916832"/>
            <a:ext cx="298287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6" descr="CIMG3227"/>
          <p:cNvPicPr>
            <a:picLocks noChangeAspect="1" noChangeArrowheads="1"/>
          </p:cNvPicPr>
          <p:nvPr/>
        </p:nvPicPr>
        <p:blipFill>
          <a:blip r:embed="rId5" cstate="print"/>
          <a:srcRect l="11139" r="5630" b="8356"/>
          <a:stretch>
            <a:fillRect/>
          </a:stretch>
        </p:blipFill>
        <p:spPr bwMode="auto">
          <a:xfrm>
            <a:off x="6444208" y="1700808"/>
            <a:ext cx="2448272" cy="359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8" descr="CIMG3217"/>
          <p:cNvPicPr>
            <a:picLocks noChangeAspect="1" noChangeArrowheads="1"/>
          </p:cNvPicPr>
          <p:nvPr/>
        </p:nvPicPr>
        <p:blipFill>
          <a:blip r:embed="rId6" cstate="print"/>
          <a:srcRect r="1610" b="23779"/>
          <a:stretch>
            <a:fillRect/>
          </a:stretch>
        </p:blipFill>
        <p:spPr bwMode="auto">
          <a:xfrm>
            <a:off x="3563888" y="692696"/>
            <a:ext cx="2880320" cy="318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« Вдохновение и творчество»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Вышивка </a:t>
            </a:r>
            <a:r>
              <a:rPr lang="ru-RU" sz="2800" b="1" dirty="0" smtClean="0">
                <a:solidFill>
                  <a:srgbClr val="FF0000"/>
                </a:solidFill>
              </a:rPr>
              <a:t>шелковыми лентами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9154" name="Содержимое 13" descr="C:\Users\Mini\Desktop\МАМА\работы\в мастерской\CIMG362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484784"/>
            <a:ext cx="3600400" cy="2520280"/>
          </a:xfrm>
        </p:spPr>
      </p:pic>
      <p:pic>
        <p:nvPicPr>
          <p:cNvPr id="49155" name="Рисунок 4" descr="C:\Users\Mini\Desktop\МАМА\работы\ленты\CIMG0955.JPG"/>
          <p:cNvPicPr>
            <a:picLocks noChangeAspect="1" noChangeArrowheads="1"/>
          </p:cNvPicPr>
          <p:nvPr/>
        </p:nvPicPr>
        <p:blipFill>
          <a:blip r:embed="rId3" cstate="print"/>
          <a:srcRect l="7332" t="13028" r="2243" b="5550"/>
          <a:stretch>
            <a:fillRect/>
          </a:stretch>
        </p:blipFill>
        <p:spPr bwMode="auto">
          <a:xfrm>
            <a:off x="6227763" y="2133600"/>
            <a:ext cx="2665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Рисунок 5" descr="C:\Users\Mini\Desktop\МАМА\работы\ленты\CIMG0017.jpg"/>
          <p:cNvPicPr>
            <a:picLocks noChangeAspect="1" noChangeArrowheads="1"/>
          </p:cNvPicPr>
          <p:nvPr/>
        </p:nvPicPr>
        <p:blipFill>
          <a:blip r:embed="rId4" cstate="print"/>
          <a:srcRect t="4408" b="7803"/>
          <a:stretch>
            <a:fillRect/>
          </a:stretch>
        </p:blipFill>
        <p:spPr bwMode="auto">
          <a:xfrm>
            <a:off x="6732240" y="260648"/>
            <a:ext cx="15843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Рисунок 7" descr="C:\Users\Mini\Desktop\МАМА\работы\ленты\Работы 2009\CIMG2276.JPG"/>
          <p:cNvPicPr>
            <a:picLocks noChangeAspect="1" noChangeArrowheads="1"/>
          </p:cNvPicPr>
          <p:nvPr/>
        </p:nvPicPr>
        <p:blipFill>
          <a:blip r:embed="rId5" cstate="print"/>
          <a:srcRect l="7143" t="13728" r="7143" b="3902"/>
          <a:stretch>
            <a:fillRect/>
          </a:stretch>
        </p:blipFill>
        <p:spPr bwMode="auto">
          <a:xfrm>
            <a:off x="6444208" y="4005064"/>
            <a:ext cx="20875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Рисунок 8" descr="C:\Users\Mini\Desktop\МАМА\работы\ленты\Работы 2009\CIMG2275.JPG"/>
          <p:cNvPicPr>
            <a:picLocks noChangeAspect="1" noChangeArrowheads="1"/>
          </p:cNvPicPr>
          <p:nvPr/>
        </p:nvPicPr>
        <p:blipFill>
          <a:blip r:embed="rId6" cstate="print"/>
          <a:srcRect l="15385" t="14456" b="7478"/>
          <a:stretch>
            <a:fillRect/>
          </a:stretch>
        </p:blipFill>
        <p:spPr bwMode="auto">
          <a:xfrm>
            <a:off x="4052452" y="4049713"/>
            <a:ext cx="1960055" cy="254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" descr="C:\Users\Mini\Desktop\МАМА\работы\ленты\Фото0249.jpg"/>
          <p:cNvPicPr>
            <a:picLocks noChangeAspect="1" noChangeArrowheads="1"/>
          </p:cNvPicPr>
          <p:nvPr/>
        </p:nvPicPr>
        <p:blipFill>
          <a:blip r:embed="rId7" cstate="print"/>
          <a:srcRect l="18375" t="9843" r="8125" b="13376"/>
          <a:stretch>
            <a:fillRect/>
          </a:stretch>
        </p:blipFill>
        <p:spPr bwMode="auto">
          <a:xfrm>
            <a:off x="4067944" y="1268760"/>
            <a:ext cx="1800200" cy="250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Рисунок 14" descr="C:\Users\Mini\Desktop\МАМА\работы\ленты\CIMG12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221088"/>
            <a:ext cx="3055938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Мобильные выставки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123" name="Picture 3" descr="C:\Users\Mini\Desktop\МОЯ ПАПКА\МАМА\фото\фото 2014 школа\Фото0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188640"/>
            <a:ext cx="1478700" cy="1971600"/>
          </a:xfrm>
          <a:prstGeom prst="rect">
            <a:avLst/>
          </a:prstGeom>
          <a:noFill/>
        </p:spPr>
      </p:pic>
      <p:pic>
        <p:nvPicPr>
          <p:cNvPr id="5124" name="Picture 4" descr="G:\для конк музея 2016\музей 2016\WP_20160519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6555705" cy="4896544"/>
          </a:xfrm>
          <a:prstGeom prst="rect">
            <a:avLst/>
          </a:prstGeom>
          <a:noFill/>
        </p:spPr>
      </p:pic>
      <p:pic>
        <p:nvPicPr>
          <p:cNvPr id="5122" name="Picture 2" descr="C:\Users\Mini\Desktop\МОЯ ПАПКА\МАМА\фото\фото 2014 школа\Фото0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2300" y="2276872"/>
            <a:ext cx="1566173" cy="2088232"/>
          </a:xfrm>
          <a:prstGeom prst="rect">
            <a:avLst/>
          </a:prstGeom>
          <a:noFill/>
        </p:spPr>
      </p:pic>
      <p:pic>
        <p:nvPicPr>
          <p:cNvPr id="5125" name="Picture 5" descr="G:\для конк музея 2016\музей 2016\WP_20160519_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437112"/>
            <a:ext cx="2915816" cy="21778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242592" cy="106613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Шерстяная акварель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0178" name="Содержимое 3" descr="C:\Users\Mini\Desktop\МАМА\картины из шерсти\рисунки шерстью\Фото019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1873250" cy="2447925"/>
          </a:xfrm>
        </p:spPr>
      </p:pic>
      <p:pic>
        <p:nvPicPr>
          <p:cNvPr id="50179" name="Рисунок 4" descr="C:\Users\Mini\Desktop\МАМА\картины из шерсти\рисунки шерстью\Фото0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573463"/>
            <a:ext cx="20875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Рисунок 6" descr="C:\Users\Mini\Desktop\МАМА\картины из шерсти\рисунки шерстью\Фото0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3644900"/>
            <a:ext cx="33845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Рисунок 7" descr="C:\Users\Mini\Desktop\МАМА\картины из шерсти\рисунки шерстью\Фото0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76672"/>
            <a:ext cx="33845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Рисунок 8" descr="C:\Users\Mini\Desktop\МАМА\картины из шерсти\рисунки шерстью\Фото01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412776"/>
            <a:ext cx="27717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Рисунок 9" descr="C:\Users\Mini\Desktop\МАМА\картины из шерсти\рисунки шерстью\Фото01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861048"/>
            <a:ext cx="208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Содержимое 3" descr="C:\Users\Mini\Desktop\МАМА\картины из шерсти\рисунки шерстью\Фото0194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1873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G:\для конк музея 2016\из бабушкиного сундука\День народных промыслов Подмосковья\IMG_13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1"/>
            <a:ext cx="8136904" cy="599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404664"/>
            <a:ext cx="4139952" cy="194421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Мы всегда рады </a:t>
            </a:r>
            <a:r>
              <a:rPr lang="ru-RU" sz="2800" b="1" dirty="0" smtClean="0">
                <a:solidFill>
                  <a:srgbClr val="FF0000"/>
                </a:solidFill>
              </a:rPr>
              <a:t>гостям!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Мы готовы познакомить всех с нашими экспонатами за пределами музея!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Mini\Desktop\МОЯ ПАПКА\презентация музея\20160426_124648.jpg"/>
          <p:cNvPicPr>
            <a:picLocks noGrp="1"/>
          </p:cNvPicPr>
          <p:nvPr>
            <p:ph idx="1"/>
          </p:nvPr>
        </p:nvPicPr>
        <p:blipFill>
          <a:blip r:embed="rId2" cstate="print"/>
          <a:srcRect t="21561" r="1528" b="3736"/>
          <a:stretch>
            <a:fillRect/>
          </a:stretch>
        </p:blipFill>
        <p:spPr bwMode="auto">
          <a:xfrm>
            <a:off x="467544" y="260648"/>
            <a:ext cx="4392488" cy="629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Mini\Desktop\МОЯ ПАПКА\МАМА\МУЗЕЙ\музейные фото\музей гости\CIMG4236.JPG"/>
          <p:cNvPicPr>
            <a:picLocks noChangeAspect="1" noChangeArrowheads="1"/>
          </p:cNvPicPr>
          <p:nvPr/>
        </p:nvPicPr>
        <p:blipFill>
          <a:blip r:embed="rId3" cstate="print"/>
          <a:srcRect r="21251"/>
          <a:stretch>
            <a:fillRect/>
          </a:stretch>
        </p:blipFill>
        <p:spPr bwMode="auto">
          <a:xfrm>
            <a:off x="5292080" y="2636912"/>
            <a:ext cx="3240361" cy="30861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4906888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Освоение ремесел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pic>
        <p:nvPicPr>
          <p:cNvPr id="23555" name="Рисунок 3" descr="C:\Users\Mini\Desktop\МОЯ ПАПКА\МАМА\работы\в мастерской\CIMG3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875"/>
            <a:ext cx="51847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9" descr="E:\мама\МУЗЕЙ\CIMG3256.JPG"/>
          <p:cNvPicPr>
            <a:picLocks noChangeAspect="1" noChangeArrowheads="1"/>
          </p:cNvPicPr>
          <p:nvPr/>
        </p:nvPicPr>
        <p:blipFill>
          <a:blip r:embed="rId3" cstate="print"/>
          <a:srcRect t="7692" r="16464"/>
          <a:stretch>
            <a:fillRect/>
          </a:stretch>
        </p:blipFill>
        <p:spPr bwMode="auto">
          <a:xfrm>
            <a:off x="5508625" y="333375"/>
            <a:ext cx="32861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11" descr="C:\Users\Mini\Desktop\МАМА\МУЗЕЙ\CIMG4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3644900"/>
            <a:ext cx="385127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Box 3"/>
          <p:cNvSpPr txBox="1">
            <a:spLocks noChangeArrowheads="1"/>
          </p:cNvSpPr>
          <p:nvPr/>
        </p:nvSpPr>
        <p:spPr bwMode="auto">
          <a:xfrm>
            <a:off x="611188" y="333375"/>
            <a:ext cx="7121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ВОССОЗДАНИЕ ЭТНОГРАФИЧЕСКОГО РУССКОГО НАРОДНОГО ЖЕНСКОГО КОСТЮМА КАЛУЖСКОЙ ГУБЕРНИИ</a:t>
            </a:r>
          </a:p>
        </p:txBody>
      </p:sp>
      <p:pic>
        <p:nvPicPr>
          <p:cNvPr id="121859" name="Picture 2" descr="C:\Users\Mini\Desktop\МАМА\работы\костюм\CIMG0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4005263"/>
            <a:ext cx="33607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3" descr="C:\Users\Mini\Desktop\МАМА\работы\костюм\CIMG0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557338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5" descr="C:\Users\Mini\Desktop\МАМА\работы\костюм\CIMG0672.JPG"/>
          <p:cNvPicPr>
            <a:picLocks noChangeAspect="1" noChangeArrowheads="1"/>
          </p:cNvPicPr>
          <p:nvPr/>
        </p:nvPicPr>
        <p:blipFill>
          <a:blip r:embed="rId4" cstate="print"/>
          <a:srcRect l="6522" t="6522" r="13586"/>
          <a:stretch>
            <a:fillRect/>
          </a:stretch>
        </p:blipFill>
        <p:spPr bwMode="auto">
          <a:xfrm>
            <a:off x="755650" y="1484313"/>
            <a:ext cx="287972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6" descr="C:\Users\Mini\Desktop\МАМА\работы\костюм\CIMG06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149725"/>
            <a:ext cx="31686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00638" y="1196975"/>
            <a:ext cx="4043362" cy="144463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" charset="0"/>
              </a:rPr>
              <a:t>Выступление на Российском вокальном конкурсе молодых исполнителей</a:t>
            </a:r>
          </a:p>
        </p:txBody>
      </p:sp>
      <p:pic>
        <p:nvPicPr>
          <p:cNvPr id="6" name="Picture 9" descr="15"/>
          <p:cNvPicPr>
            <a:picLocks noChangeAspect="1" noChangeArrowheads="1"/>
          </p:cNvPicPr>
          <p:nvPr/>
        </p:nvPicPr>
        <p:blipFill>
          <a:blip r:embed="rId2" cstate="print"/>
          <a:srcRect t="1842" r="37047"/>
          <a:stretch>
            <a:fillRect/>
          </a:stretch>
        </p:blipFill>
        <p:spPr bwMode="auto">
          <a:xfrm>
            <a:off x="250825" y="188913"/>
            <a:ext cx="4441825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1413"/>
          <p:cNvPicPr>
            <a:picLocks noChangeAspect="1" noChangeArrowheads="1"/>
          </p:cNvPicPr>
          <p:nvPr/>
        </p:nvPicPr>
        <p:blipFill>
          <a:blip r:embed="rId3" cstate="print"/>
          <a:srcRect r="20618"/>
          <a:stretch>
            <a:fillRect/>
          </a:stretch>
        </p:blipFill>
        <p:spPr bwMode="auto">
          <a:xfrm>
            <a:off x="4716463" y="3068638"/>
            <a:ext cx="393223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6227763" y="274638"/>
            <a:ext cx="2916237" cy="264953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Создание экспозиций и  выставок</a:t>
            </a:r>
            <a:endParaRPr lang="ru-RU" sz="2800" b="1" dirty="0" smtClean="0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i="1" dirty="0" smtClean="0">
                <a:solidFill>
                  <a:srgbClr val="C00000"/>
                </a:solidFill>
              </a:rPr>
              <a:t> 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dirty="0" smtClean="0"/>
          </a:p>
          <a:p>
            <a:pPr algn="ctr">
              <a:buFont typeface="Arial" charset="0"/>
              <a:buNone/>
            </a:pPr>
            <a:endParaRPr lang="ru-RU" dirty="0" smtClean="0"/>
          </a:p>
        </p:txBody>
      </p:sp>
      <p:pic>
        <p:nvPicPr>
          <p:cNvPr id="24579" name="Рисунок 5" descr="E:\мама\работы\выставки\CIMG0998.JPG"/>
          <p:cNvPicPr>
            <a:picLocks noChangeAspect="1" noChangeArrowheads="1"/>
          </p:cNvPicPr>
          <p:nvPr/>
        </p:nvPicPr>
        <p:blipFill>
          <a:blip r:embed="rId3" cstate="print"/>
          <a:srcRect r="-999" b="30180"/>
          <a:stretch>
            <a:fillRect/>
          </a:stretch>
        </p:blipFill>
        <p:spPr bwMode="auto">
          <a:xfrm>
            <a:off x="250825" y="260350"/>
            <a:ext cx="5976938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3" descr="E:\мама\работы\выставки\IMG_0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789363"/>
            <a:ext cx="35274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12" descr="C:\Users\Mini\Desktop\фото разобрать\20160826_102701.jpg"/>
          <p:cNvPicPr>
            <a:picLocks noChangeAspect="1" noChangeArrowheads="1"/>
          </p:cNvPicPr>
          <p:nvPr/>
        </p:nvPicPr>
        <p:blipFill>
          <a:blip r:embed="rId5" cstate="print"/>
          <a:srcRect l="13686" t="-2490" r="21655"/>
          <a:stretch>
            <a:fillRect/>
          </a:stretch>
        </p:blipFill>
        <p:spPr bwMode="auto">
          <a:xfrm>
            <a:off x="5003800" y="3213100"/>
            <a:ext cx="3838575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DSCN26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58788"/>
            <a:ext cx="7921625" cy="594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</TotalTime>
  <Words>202</Words>
  <Application>Microsoft Office PowerPoint</Application>
  <PresentationFormat>Экран (4:3)</PresentationFormat>
  <Paragraphs>67</Paragraphs>
  <Slides>42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Музей в чемодане</vt:lpstr>
      <vt:lpstr>Этнографический музей-мастерская</vt:lpstr>
      <vt:lpstr>ПРИНЦИП РАБОТЫ МУЗЕЯ – МАСТЕРСКОЙ:  музей для детей,  музей руками  детей!</vt:lpstr>
      <vt:lpstr>Мобильные выставки</vt:lpstr>
      <vt:lpstr>Освоение ремесел</vt:lpstr>
      <vt:lpstr>Слайд 6</vt:lpstr>
      <vt:lpstr>Выступление на Российском вокальном конкурсе молодых исполнителей</vt:lpstr>
      <vt:lpstr>Создание экспозиций и  выставок</vt:lpstr>
      <vt:lpstr>Слайд 9</vt:lpstr>
      <vt:lpstr>Преданья старины глубокой…</vt:lpstr>
      <vt:lpstr>Слайд 11</vt:lpstr>
      <vt:lpstr>Слайд 12</vt:lpstr>
      <vt:lpstr>Слайд 13</vt:lpstr>
      <vt:lpstr> Наши активисты на фестивале народного творчества  ВВЦ Москва в 2016 году</vt:lpstr>
      <vt:lpstr>Слайд 15</vt:lpstr>
      <vt:lpstr>Слайд 16</vt:lpstr>
      <vt:lpstr>Слайд 17</vt:lpstr>
      <vt:lpstr>Начало славных дел… </vt:lpstr>
      <vt:lpstr>Слайд 19</vt:lpstr>
      <vt:lpstr>Создание выездных экспозиций </vt:lpstr>
      <vt:lpstr>Научно-практическая конференция «Шаг в науку»</vt:lpstr>
      <vt:lpstr>Участие в конкурсах и конференциях</vt:lpstr>
      <vt:lpstr>Подготовка экскурсоводов</vt:lpstr>
      <vt:lpstr>Слайд 24</vt:lpstr>
      <vt:lpstr>Слайд 25</vt:lpstr>
      <vt:lpstr>Слайд 26</vt:lpstr>
      <vt:lpstr>Мир русской избы</vt:lpstr>
      <vt:lpstr>Слайд 28</vt:lpstr>
      <vt:lpstr>Вдохновение и творчество</vt:lpstr>
      <vt:lpstr>Слайд 30</vt:lpstr>
      <vt:lpstr>Слайд 31</vt:lpstr>
      <vt:lpstr>Слайд 32</vt:lpstr>
      <vt:lpstr>  Как это делали              наши предки…</vt:lpstr>
      <vt:lpstr>Коллекция рушников</vt:lpstr>
      <vt:lpstr>Слайд 35</vt:lpstr>
      <vt:lpstr>Создание образа народной куклы</vt:lpstr>
      <vt:lpstr>Народные ремесла</vt:lpstr>
      <vt:lpstr>Творческая экспозиция  «Из бабушкиного сундука»</vt:lpstr>
      <vt:lpstr>« Вдохновение и творчество» Вышивка шелковыми лентами</vt:lpstr>
      <vt:lpstr>Шерстяная акварель</vt:lpstr>
      <vt:lpstr>Слайд 41</vt:lpstr>
      <vt:lpstr>Мы всегда рады гостям! Мы готовы познакомить всех с нашими экспонатами за пределами музея!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ЭТНОГРАФИЧЕСКИЙ МУЗЕЙ</dc:title>
  <dc:creator>Mini</dc:creator>
  <cp:lastModifiedBy>Mini</cp:lastModifiedBy>
  <cp:revision>191</cp:revision>
  <dcterms:created xsi:type="dcterms:W3CDTF">2012-01-19T14:09:58Z</dcterms:created>
  <dcterms:modified xsi:type="dcterms:W3CDTF">2016-10-08T09:22:46Z</dcterms:modified>
</cp:coreProperties>
</file>