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4" autoAdjust="0"/>
    <p:restoredTop sz="94660"/>
  </p:normalViewPr>
  <p:slideViewPr>
    <p:cSldViewPr>
      <p:cViewPr>
        <p:scale>
          <a:sx n="75" d="100"/>
          <a:sy n="75" d="100"/>
        </p:scale>
        <p:origin x="-3192" y="-8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65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7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63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2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8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347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80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17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48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DE31B-CA87-43BB-82A2-45A7F6102E89}" type="datetimeFigureOut">
              <a:rPr lang="ru-RU" smtClean="0"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02457-BB9C-46FC-9C89-06D205F46A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50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Google Диск\НА САЙТ 2020-2021\НОВОСТИ\ИС 2021\Итоговое собеседование 10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6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Школа\Google Диск\НА САЙТ 2020-2021\НОВОСТИ\ИС 2021\Итоговое собеседование 10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44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Школа\Google Диск\НА САЙТ 2020-2021\НОВОСТИ\ИС 2021\Итоговое собеседование 10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326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Школа\Google Диск\НА САЙТ 2020-2021\НОВОСТИ\ИС 2021\Итоговое собеседование 10_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470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Школа\Google Диск\НА САЙТ 2020-2021\НОВОСТИ\ИС 2021\Итоговое собеседование 10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631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Школа\Google Диск\НА САЙТ 2020-2021\НОВОСТИ\ИС 2021\Итоговое собеседование 10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607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Школа\Google Диск\НА САЙТ 2020-2021\НОВОСТИ\ИС 2021\Итоговое собеседование 10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54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Школа\Google Диск\НА САЙТ 2020-2021\НОВОСТИ\ИС 2021\Итоговое собеседование 10_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80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Школа\Google Диск\НА САЙТ 2020-2021\НОВОСТИ\ИС 2021\Итоговое собеседование 10_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62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Школа\Google Диск\НА САЙТ 2020-2021\НОВОСТИ\ИС 2021\Итоговое собеседование 10_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347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Школа\Google Диск\НА САЙТ 2020-2021\НОВОСТИ\ИС 2021\Итоговое собеседование 10_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88"/>
            <a:ext cx="9144000" cy="682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282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Школа\Google Диск\НА САЙТ 2020-2021\НОВОСТИ\ИС 2021\Итоговое собеседование 10_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981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Школа\Google Диск\НА САЙТ 2020-2021\НОВОСТИ\ИС 2021\Итоговое собеседование 10_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622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Школа\Google Диск\НА САЙТ 2020-2021\НОВОСТИ\ИС 2021\Итоговое собеседование 10_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492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Школа\Google Диск\НА САЙТ 2020-2021\НОВОСТИ\ИС 2021\Итоговое собеседование 10_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Школа\Google Диск\НА САЙТ 2020-2021\НОВОСТИ\ИС 2021\Итоговое собеседование 10_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977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Школа\Google Диск\НА САЙТ 2020-2021\НОВОСТИ\ИС 2021\Итоговое собеседование 10_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95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Школа\Google Диск\НА САЙТ 2020-2021\НОВОСТИ\ИС 2021\Итоговое собеседование 10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894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Школа\Google Диск\НА САЙТ 2020-2021\НОВОСТИ\ИС 2021\Итоговое собеседование 10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261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Школа\Google Диск\НА САЙТ 2020-2021\НОВОСТИ\ИС 2021\Итоговое собеседование 10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5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Школа\Google Диск\НА САЙТ 2020-2021\НОВОСТИ\ИС 2021\Итоговое собеседование 10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6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Школа\Google Диск\НА САЙТ 2020-2021\НОВОСТИ\ИС 2021\Итоговое собеседование 10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681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Школа\Google Диск\НА САЙТ 2020-2021\НОВОСТИ\ИС 2021\Итоговое собеседование 10_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34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Школа\Google Диск\НА САЙТ 2020-2021\НОВОСТИ\ИС 2021\Итоговое собеседование 10_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674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Экран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2</cp:revision>
  <dcterms:created xsi:type="dcterms:W3CDTF">2021-01-22T08:01:02Z</dcterms:created>
  <dcterms:modified xsi:type="dcterms:W3CDTF">2021-01-22T08:13:59Z</dcterms:modified>
</cp:coreProperties>
</file>