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00" r:id="rId2"/>
    <p:sldId id="302" r:id="rId3"/>
    <p:sldId id="303" r:id="rId4"/>
    <p:sldId id="304" r:id="rId5"/>
    <p:sldId id="305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ушкин" initials="А.В" lastIdx="21" clrIdx="0"/>
  <p:cmAuthor id="2" name="Маргарита Горюнова" initials="МГ" lastIdx="20" clrIdx="1"/>
  <p:cmAuthor id="3" name="ChibisovaTV" initials="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96" autoAdjust="0"/>
    <p:restoredTop sz="94729" autoAdjust="0"/>
  </p:normalViewPr>
  <p:slideViewPr>
    <p:cSldViewPr>
      <p:cViewPr>
        <p:scale>
          <a:sx n="87" d="100"/>
          <a:sy n="87" d="100"/>
        </p:scale>
        <p:origin x="-1186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616A-7F90-4BED-B389-0823507EED42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1428-E4F6-4C8B-A72E-9362779A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2FAC-4FF0-4629-A4A0-5AB0278F4C97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FA5A-8AD3-4BA6-99A4-0B73CB094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0315-B767-4266-A9CC-BC00389F9DE6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4B3C1-A337-4856-BCA1-27E5C54B9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07BD1-23D4-4A6A-B8A4-C69C76CADA52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910D-33E0-4AFE-B0E2-EAC769275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2785-6A5D-4D38-883E-7BCC76DE4752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48EA2-A157-4082-9240-98C64FE9D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2232-C335-40BD-9448-AEF5139F2723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76DD-34D7-409E-839B-E12B67F98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6CA2-6071-4246-ABD9-618B4B6AB94A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B5D6-9406-48FF-B6D1-58911D56F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91FA-87BC-45AE-A838-211F3059BEF9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9C6AC-058D-4CD7-AB39-C29748955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1962-5035-42E4-99C9-8734B741F364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2C8AD-786D-4017-B29C-74DB0E411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AEA8-EF48-4AA8-B7DF-D071E0D63260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17C3-BAEF-4F70-90F0-17BE2C64F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719D-F6F6-4100-ACB6-3CAC8DD3F3D8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1780-7985-4FF2-9690-0ECEDC573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ominaAA\Downloads\AD_logo_TR (1)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116632"/>
            <a:ext cx="747127" cy="766147"/>
          </a:xfrm>
          <a:prstGeom prst="rect">
            <a:avLst/>
          </a:prstGeom>
          <a:noFill/>
        </p:spPr>
      </p:pic>
      <p:pic>
        <p:nvPicPr>
          <p:cNvPr id="3" name="Picture 3" descr="C:\Users\FominaAA\Downloads\Волны (3).t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7F3DC-F9AF-004D-ABB1-3C702FABB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Родительский контроль школьного питания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0FFABD66-CF64-214B-8F23-3AB73EAE6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44" y="3789040"/>
            <a:ext cx="6008712" cy="1752600"/>
          </a:xfrm>
        </p:spPr>
        <p:txBody>
          <a:bodyPr/>
          <a:lstStyle/>
          <a:p>
            <a:r>
              <a:rPr lang="ru-RU" dirty="0"/>
              <a:t>Интерфейс для родителя</a:t>
            </a:r>
          </a:p>
        </p:txBody>
      </p:sp>
    </p:spTree>
    <p:extLst>
      <p:ext uri="{BB962C8B-B14F-4D97-AF65-F5344CB8AC3E}">
        <p14:creationId xmlns:p14="http://schemas.microsoft.com/office/powerpoint/2010/main" val="157970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41985"/>
            <a:ext cx="6048672" cy="954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/>
                </a:solidFill>
              </a:rPr>
              <a:t>Родительский контроль школьного питания</a:t>
            </a:r>
            <a:endParaRPr lang="ru-RU" sz="2300" dirty="0">
              <a:solidFill>
                <a:schemeClr val="accent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10553CC-F0C2-C244-9DED-0EBD92492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2002"/>
            <a:ext cx="841511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FFC000"/>
                </a:solidFill>
              </a:rPr>
              <a:t>ШАГ 1. </a:t>
            </a:r>
            <a:r>
              <a:rPr lang="ru-RU" dirty="0"/>
              <a:t>Пользователь переходит в родительскую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A36C98A-295F-344B-A169-2531BFC3F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1" y="1556792"/>
            <a:ext cx="7545077" cy="4613052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4AFC24E8-C730-634D-977B-883BB2AECA8A}"/>
              </a:ext>
            </a:extLst>
          </p:cNvPr>
          <p:cNvCxnSpPr>
            <a:cxnSpLocks/>
          </p:cNvCxnSpPr>
          <p:nvPr/>
        </p:nvCxnSpPr>
        <p:spPr>
          <a:xfrm flipV="1">
            <a:off x="3203848" y="2852936"/>
            <a:ext cx="57606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6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41985"/>
            <a:ext cx="6048672" cy="954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/>
                </a:solidFill>
              </a:rPr>
              <a:t>Родительский контроль школьного питания</a:t>
            </a:r>
            <a:endParaRPr lang="ru-RU" sz="2300" dirty="0">
              <a:solidFill>
                <a:schemeClr val="accent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10553CC-F0C2-C244-9DED-0EBD92492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2002"/>
            <a:ext cx="841511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FFC000"/>
                </a:solidFill>
              </a:rPr>
              <a:t>ШАГ 2. </a:t>
            </a:r>
            <a:r>
              <a:rPr lang="ru-RU" dirty="0"/>
              <a:t>Выбирает ребенка и переходит в Школьное питание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AC2E26-DEC0-584B-A602-05D6357C3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43932"/>
            <a:ext cx="7377537" cy="3835087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4AFC24E8-C730-634D-977B-883BB2AECA8A}"/>
              </a:ext>
            </a:extLst>
          </p:cNvPr>
          <p:cNvCxnSpPr>
            <a:cxnSpLocks/>
          </p:cNvCxnSpPr>
          <p:nvPr/>
        </p:nvCxnSpPr>
        <p:spPr>
          <a:xfrm>
            <a:off x="123528" y="4077072"/>
            <a:ext cx="5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3FCAF1DF-AF87-FC41-95F9-F02DD0A3C8F5}"/>
              </a:ext>
            </a:extLst>
          </p:cNvPr>
          <p:cNvCxnSpPr>
            <a:cxnSpLocks/>
          </p:cNvCxnSpPr>
          <p:nvPr/>
        </p:nvCxnSpPr>
        <p:spPr>
          <a:xfrm flipH="1">
            <a:off x="5364088" y="4437112"/>
            <a:ext cx="639724" cy="11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9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41985"/>
            <a:ext cx="6048672" cy="954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/>
                </a:solidFill>
              </a:rPr>
              <a:t>Родительский контроль школьного питания</a:t>
            </a:r>
            <a:endParaRPr lang="ru-RU" sz="2300" dirty="0">
              <a:solidFill>
                <a:schemeClr val="accent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10553CC-F0C2-C244-9DED-0EBD92492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2002"/>
            <a:ext cx="841511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FFC000"/>
                </a:solidFill>
              </a:rPr>
              <a:t>ШАГ 3. </a:t>
            </a:r>
            <a:r>
              <a:rPr lang="ru-RU" dirty="0"/>
              <a:t>Записывается на сеанс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DC0D9A7-8648-824F-9CFE-E73B56225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0" y="1534480"/>
            <a:ext cx="6687364" cy="5085183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3FCAF1DF-AF87-FC41-95F9-F02DD0A3C8F5}"/>
              </a:ext>
            </a:extLst>
          </p:cNvPr>
          <p:cNvCxnSpPr>
            <a:cxnSpLocks/>
          </p:cNvCxnSpPr>
          <p:nvPr/>
        </p:nvCxnSpPr>
        <p:spPr>
          <a:xfrm flipH="1">
            <a:off x="5076056" y="6237312"/>
            <a:ext cx="639724" cy="11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6D77D72B-9EC3-7549-B012-E543631B22A5}"/>
              </a:ext>
            </a:extLst>
          </p:cNvPr>
          <p:cNvCxnSpPr>
            <a:cxnSpLocks/>
          </p:cNvCxnSpPr>
          <p:nvPr/>
        </p:nvCxnSpPr>
        <p:spPr>
          <a:xfrm flipH="1">
            <a:off x="7704604" y="4116188"/>
            <a:ext cx="639724" cy="11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0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41985"/>
            <a:ext cx="6048672" cy="954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/>
                </a:solidFill>
              </a:rPr>
              <a:t>Родительский контроль школьного питания</a:t>
            </a:r>
            <a:endParaRPr lang="ru-RU" sz="2300" dirty="0">
              <a:solidFill>
                <a:schemeClr val="accent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10553CC-F0C2-C244-9DED-0EBD92492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2002"/>
            <a:ext cx="841511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FFC000"/>
                </a:solidFill>
              </a:rPr>
              <a:t>ШАГ 4. </a:t>
            </a:r>
            <a:r>
              <a:rPr lang="ru-RU" dirty="0"/>
              <a:t>Приходит в назначенное время в школу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3FCAF1DF-AF87-FC41-95F9-F02DD0A3C8F5}"/>
              </a:ext>
            </a:extLst>
          </p:cNvPr>
          <p:cNvCxnSpPr>
            <a:cxnSpLocks/>
          </p:cNvCxnSpPr>
          <p:nvPr/>
        </p:nvCxnSpPr>
        <p:spPr>
          <a:xfrm flipH="1">
            <a:off x="5076056" y="6237312"/>
            <a:ext cx="639724" cy="11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6D77D72B-9EC3-7549-B012-E543631B22A5}"/>
              </a:ext>
            </a:extLst>
          </p:cNvPr>
          <p:cNvCxnSpPr>
            <a:cxnSpLocks/>
          </p:cNvCxnSpPr>
          <p:nvPr/>
        </p:nvCxnSpPr>
        <p:spPr>
          <a:xfrm>
            <a:off x="251520" y="5547965"/>
            <a:ext cx="1084405" cy="40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85F04D-2FE2-BD4B-8FE4-7A07232C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25" y="1524041"/>
            <a:ext cx="6357249" cy="48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10780</TotalTime>
  <Words>55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Родительский контроль школьного питания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Фомина Анна Алексеевна</dc:creator>
  <cp:lastModifiedBy>Миша</cp:lastModifiedBy>
  <cp:revision>291</cp:revision>
  <dcterms:created xsi:type="dcterms:W3CDTF">2016-04-07T14:21:31Z</dcterms:created>
  <dcterms:modified xsi:type="dcterms:W3CDTF">2020-10-22T16:22:03Z</dcterms:modified>
</cp:coreProperties>
</file>