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06BA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100" d="100"/>
          <a:sy n="100" d="100"/>
        </p:scale>
        <p:origin x="-1747" y="123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7A22F-3240-4DAB-96F7-2109109E05D4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52" y="3071802"/>
            <a:ext cx="65722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Объявляет о начале набора на учебу в </a:t>
            </a:r>
            <a:r>
              <a:rPr lang="ru-RU" sz="9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МОСКОВСКИЙ УНИВЕРСИТЕТ МВД РОССИИ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 приглашает юношей и девушек, оканчивающих 11 класс, на очную форму обучения по следующим факультетам: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оперативных сотрудников полиции,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специальность «Правоохранительная  деятельность»;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сотрудников полиции по охране общественного порядка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«Правоохранительная деятельность»;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дознавателей,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специальность «Правовое обеспечение национальной безопасности»;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Международно-правовой факультет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«Правовое обеспечение национальной безопасности»;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экономической безопасности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«Экономическая безопасность»;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психологов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«Психология служебной деятельности» и «Педагогика и психология девиантного поведения»;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специалистов в области информационной безопасности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«Безопасность информационных технологий в правоохранительной сфере»;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Экспертно-криминалистический факультет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«Судебная экспертиза».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Основные требования к кандидатам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возраст до 25 лет, годность по состоянию здоровья к военной службе, постоянная регистрация в Москве или Московской области (временная на срок не менее 5 лет).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Курсанты получают бесплатное высшее государственное юридическое образование, обеспечиваются стипендией, форменным обмундированием, пользуются льготами сотрудников органов внутренних дел, имеют отсрочку от службы в Вооруженных силах РФ, гарантированное трудоустройство по окончанию Московского Университета МВД России, карьерный рост.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Также, УВД по ЦАО ГУ МВД России по г. Москве проводит отбор юношей и девушек, оканчивающих 9 класс, и направляет их на очное обучение в государственные образовательные учреждения среднего профессионального образования - </a:t>
            </a:r>
            <a:r>
              <a:rPr lang="ru-RU" sz="900" b="1" dirty="0" smtClean="0">
                <a:solidFill>
                  <a:srgbClr val="2D06BA"/>
                </a:solidFill>
                <a:latin typeface="Arial" pitchFamily="34" charset="0"/>
                <a:cs typeface="Arial" pitchFamily="34" charset="0"/>
              </a:rPr>
              <a:t>КОЛЛЕДЖ ПОЛИЦИИ И ЮРИДИЧЕСКИЙ КОЛЛЕДЖ ДЕПАРТАМЕНТА ОБРАЗОВАНИЯ Г. МОСКВЫ</a:t>
            </a:r>
            <a:r>
              <a:rPr lang="ru-RU" sz="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Выпускникам колледжей</a:t>
            </a:r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окончанию обучения выдаются дипломы государственного образца о среднем специальном образовании с присвоением квалификации «юрист».</a:t>
            </a:r>
          </a:p>
          <a:p>
            <a:pPr algn="just"/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вопросам трудоустройства обращаться по адресу: г. Москва, ул. Средняя Калитниковская, д. 31 (кабинеты 317, 314, 324); по телефонам:  8(495)-600-15-08; 8(495)-600-11-52.  </a:t>
            </a:r>
          </a:p>
          <a:p>
            <a:pPr algn="just"/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По вопросам поступления в учебные заведения системы МВД России обращаться по адресу:                         г. Москва, ул. Средняя Калитниковская, д. 31 (каб. 315); по телефонам:  8(495)-600-15-07; 8(495</a:t>
            </a:r>
            <a:r>
              <a:rPr lang="ru-RU" sz="9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)-</a:t>
            </a:r>
            <a:r>
              <a:rPr lang="ru-RU" sz="9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600-15-08. </a:t>
            </a:r>
            <a:endParaRPr lang="ru-RU" sz="9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0" y="285720"/>
            <a:ext cx="2357422" cy="2357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357430" y="357158"/>
            <a:ext cx="4286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УПРАВЛЕНИЕ ВНУТРЕННИХ ДЕЛ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 ЦЕНТРАЛЬНОМУ АДМИНИСТРАТИВНОМУ ОКРУГУ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ГЛАВНОГО УПРАВЛЕНИЯ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МИНИСТЕРСТВА ВНУТРЕННИХ ДЕЛ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РОССИЙСКОЙ ФЕДЕРАЦИИ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 ГОРОДУ МОСКВЕ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User</cp:lastModifiedBy>
  <cp:revision>26</cp:revision>
  <dcterms:created xsi:type="dcterms:W3CDTF">2013-09-10T11:57:24Z</dcterms:created>
  <dcterms:modified xsi:type="dcterms:W3CDTF">2021-01-13T08:43:27Z</dcterms:modified>
</cp:coreProperties>
</file>