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9" r:id="rId19"/>
    <p:sldId id="274" r:id="rId20"/>
    <p:sldId id="278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60A6BF-6BF6-4EA9-ACB3-9F2D9AC49A0C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ED0A82-9196-4A48-B428-F94897BCBBC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077072"/>
            <a:ext cx="5637010" cy="243365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/>
              <a:t>Открытый урок</a:t>
            </a:r>
          </a:p>
          <a:p>
            <a:pPr algn="r"/>
            <a:r>
              <a:rPr lang="ru-RU" dirty="0"/>
              <a:t>по математике</a:t>
            </a:r>
          </a:p>
          <a:p>
            <a:pPr algn="r"/>
            <a:r>
              <a:rPr lang="ru-RU" dirty="0"/>
              <a:t>3 класс</a:t>
            </a:r>
          </a:p>
          <a:p>
            <a:pPr algn="r"/>
            <a:r>
              <a:rPr lang="ru-RU" dirty="0"/>
              <a:t>Учитель начальных классов высшей квалификационной категории:</a:t>
            </a:r>
          </a:p>
          <a:p>
            <a:pPr algn="r"/>
            <a:r>
              <a:rPr lang="ru-RU" dirty="0" err="1"/>
              <a:t>Скабара</a:t>
            </a:r>
            <a:r>
              <a:rPr lang="ru-RU" dirty="0"/>
              <a:t> Галина Анатольевна</a:t>
            </a:r>
          </a:p>
          <a:p>
            <a:pPr algn="r"/>
            <a:r>
              <a:rPr lang="ru-RU" dirty="0"/>
              <a:t>МБОУ СОШ №29</a:t>
            </a:r>
          </a:p>
          <a:p>
            <a:pPr algn="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764704"/>
            <a:ext cx="7128792" cy="229722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i="1" dirty="0">
                <a:solidFill>
                  <a:srgbClr val="002060"/>
                </a:solidFill>
                <a:effectLst/>
              </a:rPr>
              <a:t>Площадь</a:t>
            </a:r>
            <a:br>
              <a:rPr lang="ru-RU" sz="4800" i="1" dirty="0">
                <a:solidFill>
                  <a:srgbClr val="002060"/>
                </a:solidFill>
                <a:effectLst/>
              </a:rPr>
            </a:br>
            <a:r>
              <a:rPr lang="ru-RU" sz="4800" i="1" dirty="0">
                <a:solidFill>
                  <a:srgbClr val="002060"/>
                </a:solidFill>
                <a:effectLst/>
              </a:rPr>
              <a:t>Сравнение фигур по площади</a:t>
            </a:r>
            <a:endParaRPr lang="ru-RU" sz="4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2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136903" cy="5976664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>
                <a:solidFill>
                  <a:srgbClr val="002060"/>
                </a:solidFill>
                <a:effectLst/>
              </a:rPr>
              <a:t>1. Площадь – незастроенное большое ровное место в городе, селе от которого  расходятся в разные стороны улицы</a:t>
            </a:r>
            <a:br>
              <a:rPr lang="ru-RU" sz="3200" dirty="0">
                <a:solidFill>
                  <a:srgbClr val="002060"/>
                </a:solidFill>
                <a:effectLst/>
              </a:rPr>
            </a:br>
            <a:br>
              <a:rPr lang="ru-RU" sz="3200" dirty="0">
                <a:solidFill>
                  <a:srgbClr val="002060"/>
                </a:solidFill>
                <a:effectLst/>
              </a:rPr>
            </a:br>
            <a:r>
              <a:rPr lang="ru-RU" sz="3200" dirty="0">
                <a:solidFill>
                  <a:srgbClr val="002060"/>
                </a:solidFill>
                <a:effectLst/>
              </a:rPr>
              <a:t>2. Площадь -это пространство, помещение предназначенное для какой-нибудь цели</a:t>
            </a:r>
            <a:br>
              <a:rPr lang="ru-RU" sz="3200" dirty="0">
                <a:solidFill>
                  <a:srgbClr val="002060"/>
                </a:solidFill>
                <a:effectLst/>
              </a:rPr>
            </a:br>
            <a:br>
              <a:rPr lang="ru-RU" sz="3200" dirty="0">
                <a:solidFill>
                  <a:srgbClr val="002060"/>
                </a:solidFill>
                <a:effectLst/>
              </a:rPr>
            </a:br>
            <a:r>
              <a:rPr lang="ru-RU" sz="3200" dirty="0">
                <a:solidFill>
                  <a:srgbClr val="002060"/>
                </a:solidFill>
                <a:effectLst/>
              </a:rPr>
              <a:t>3. Площадь – это часть плоскости, ограниченная замкнутой ломаной или кривой линией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4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772816"/>
            <a:ext cx="7704856" cy="15841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>
                <a:solidFill>
                  <a:srgbClr val="002060"/>
                </a:solidFill>
              </a:rPr>
              <a:t>Узнаем</a:t>
            </a:r>
          </a:p>
          <a:p>
            <a:pPr marL="45720" indent="0">
              <a:buNone/>
            </a:pPr>
            <a:r>
              <a:rPr lang="ru-RU" sz="3600" i="1" dirty="0">
                <a:solidFill>
                  <a:srgbClr val="002060"/>
                </a:solidFill>
              </a:rPr>
              <a:t>что такое площадь фигуры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955058" y="3284984"/>
            <a:ext cx="7848872" cy="15305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600" b="1" i="1" dirty="0">
                <a:solidFill>
                  <a:srgbClr val="002060"/>
                </a:solidFill>
              </a:rPr>
              <a:t>Научимся</a:t>
            </a:r>
          </a:p>
          <a:p>
            <a:pPr marL="45720" indent="0">
              <a:buNone/>
            </a:pPr>
            <a:r>
              <a:rPr lang="ru-RU" sz="3600" i="1" dirty="0">
                <a:solidFill>
                  <a:srgbClr val="002060"/>
                </a:solidFill>
              </a:rPr>
              <a:t>сравнивать площади фигур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0"/>
            <a:ext cx="76328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</a:rPr>
              <a:t>Тема урока:</a:t>
            </a:r>
            <a:br>
              <a:rPr lang="ru-RU" sz="4400" dirty="0">
                <a:solidFill>
                  <a:srgbClr val="002060"/>
                </a:solidFill>
              </a:rPr>
            </a:br>
            <a:r>
              <a:rPr lang="ru-RU" sz="5400" dirty="0">
                <a:solidFill>
                  <a:srgbClr val="C00000"/>
                </a:solidFill>
              </a:rPr>
              <a:t>Площадь фигур</a:t>
            </a:r>
          </a:p>
        </p:txBody>
      </p:sp>
    </p:spTree>
    <p:extLst>
      <p:ext uri="{BB962C8B-B14F-4D97-AF65-F5344CB8AC3E}">
        <p14:creationId xmlns:p14="http://schemas.microsoft.com/office/powerpoint/2010/main" val="27009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>
                <a:solidFill>
                  <a:srgbClr val="002060"/>
                </a:solidFill>
              </a:rPr>
              <a:t>Физкультминутка</a:t>
            </a:r>
            <a:br>
              <a:rPr lang="ru-RU" sz="3600" i="1" dirty="0">
                <a:solidFill>
                  <a:srgbClr val="002060"/>
                </a:solidFill>
              </a:rPr>
            </a:br>
            <a:r>
              <a:rPr lang="ru-RU" sz="3600" i="1" dirty="0">
                <a:solidFill>
                  <a:srgbClr val="002060"/>
                </a:solidFill>
              </a:rPr>
              <a:t>для глаз</a:t>
            </a:r>
          </a:p>
        </p:txBody>
      </p:sp>
      <p:pic>
        <p:nvPicPr>
          <p:cNvPr id="7" name="Зарядка-для-глаз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700807"/>
            <a:ext cx="6480720" cy="4860539"/>
          </a:xfrm>
        </p:spPr>
      </p:pic>
    </p:spTree>
    <p:extLst>
      <p:ext uri="{BB962C8B-B14F-4D97-AF65-F5344CB8AC3E}">
        <p14:creationId xmlns:p14="http://schemas.microsoft.com/office/powerpoint/2010/main" val="13914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cabara\Desktop\0209196.pn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" b="1708"/>
          <a:stretch/>
        </p:blipFill>
        <p:spPr bwMode="auto">
          <a:xfrm>
            <a:off x="4770272" y="1491927"/>
            <a:ext cx="3857534" cy="38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cabara\Desktop\11ad19c7d252560d6e3cfee23e6b2d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2863924" cy="28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9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cabara\Desktop\0209196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" b="1708"/>
          <a:stretch/>
        </p:blipFill>
        <p:spPr bwMode="auto">
          <a:xfrm>
            <a:off x="4644008" y="1340768"/>
            <a:ext cx="3857519" cy="38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cabara\Desktop\s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9004"/>
            <a:ext cx="3816424" cy="383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1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455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6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3229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Способы сравнения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772816"/>
            <a:ext cx="7488832" cy="4626848"/>
          </a:xfrm>
        </p:spPr>
        <p:txBody>
          <a:bodyPr anchor="ctr">
            <a:normAutofit/>
          </a:bodyPr>
          <a:lstStyle/>
          <a:p>
            <a:pPr marL="502920" indent="-457200">
              <a:lnSpc>
                <a:spcPct val="150000"/>
              </a:lnSpc>
              <a:buAutoNum type="arabicPeriod"/>
            </a:pPr>
            <a:r>
              <a:rPr lang="ru-RU" sz="4800" dirty="0">
                <a:solidFill>
                  <a:srgbClr val="002060"/>
                </a:solidFill>
              </a:rPr>
              <a:t>«На глаз»</a:t>
            </a:r>
          </a:p>
          <a:p>
            <a:pPr marL="502920" indent="-457200">
              <a:lnSpc>
                <a:spcPct val="150000"/>
              </a:lnSpc>
              <a:buAutoNum type="arabicPeriod"/>
            </a:pPr>
            <a:r>
              <a:rPr lang="ru-RU" sz="4800" dirty="0">
                <a:solidFill>
                  <a:srgbClr val="002060"/>
                </a:solidFill>
              </a:rPr>
              <a:t>Наложение</a:t>
            </a:r>
          </a:p>
          <a:p>
            <a:pPr marL="502920" indent="-457200">
              <a:lnSpc>
                <a:spcPct val="150000"/>
              </a:lnSpc>
              <a:buAutoNum type="arabicPeriod"/>
            </a:pPr>
            <a:r>
              <a:rPr lang="ru-RU" sz="4800" dirty="0">
                <a:solidFill>
                  <a:srgbClr val="002060"/>
                </a:solidFill>
              </a:rPr>
              <a:t>Использование мерок</a:t>
            </a:r>
          </a:p>
        </p:txBody>
      </p:sp>
    </p:spTree>
    <p:extLst>
      <p:ext uri="{BB962C8B-B14F-4D97-AF65-F5344CB8AC3E}">
        <p14:creationId xmlns:p14="http://schemas.microsoft.com/office/powerpoint/2010/main" val="5855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731520"/>
            <a:ext cx="7848872" cy="5649808"/>
          </a:xfrm>
        </p:spPr>
        <p:txBody>
          <a:bodyPr anchor="ctr">
            <a:normAutofit/>
          </a:bodyPr>
          <a:lstStyle/>
          <a:p>
            <a:pPr marL="45720" indent="0" algn="ctr">
              <a:spcBef>
                <a:spcPts val="1800"/>
              </a:spcBef>
              <a:buNone/>
            </a:pPr>
            <a:r>
              <a:rPr lang="ru-RU" sz="4400" b="1" dirty="0">
                <a:solidFill>
                  <a:srgbClr val="002060"/>
                </a:solidFill>
              </a:rPr>
              <a:t>Площадь фигуры</a:t>
            </a:r>
            <a:r>
              <a:rPr lang="ru-RU" sz="3600" dirty="0">
                <a:solidFill>
                  <a:srgbClr val="002060"/>
                </a:solidFill>
              </a:rPr>
              <a:t> – </a:t>
            </a:r>
            <a:r>
              <a:rPr lang="ru-RU" sz="3600" b="1" dirty="0">
                <a:solidFill>
                  <a:srgbClr val="002060"/>
                </a:solidFill>
              </a:rPr>
              <a:t>это величина, которая указывает, сколько места на плоскости занимает фигура</a:t>
            </a:r>
            <a:endParaRPr lang="ru-RU" sz="36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</a:rPr>
              <a:t>Физкультминутка</a:t>
            </a:r>
          </a:p>
        </p:txBody>
      </p:sp>
      <p:pic>
        <p:nvPicPr>
          <p:cNvPr id="4" name="Picture 2" descr="C:\Users\scabara\Desktop\slide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86409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7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272808" cy="1143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</a:rPr>
              <a:t>Площадь какого животного больше?</a:t>
            </a:r>
          </a:p>
        </p:txBody>
      </p:sp>
      <p:pic>
        <p:nvPicPr>
          <p:cNvPr id="7" name="Объект 6" descr="C:\Users\scabara\Desktop\1455904976_xhhdlm-l4gk.jpg"/>
          <p:cNvPicPr>
            <a:picLocks noGrp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1" t="34009" r="25297" b="34207"/>
          <a:stretch/>
        </p:blipFill>
        <p:spPr bwMode="auto">
          <a:xfrm>
            <a:off x="409432" y="2838734"/>
            <a:ext cx="3330055" cy="3302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cabara\Desktop\1455904976_xhhdlm-l4gk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9" t="69528" r="25352" b="2481"/>
          <a:stretch/>
        </p:blipFill>
        <p:spPr bwMode="auto">
          <a:xfrm>
            <a:off x="4708478" y="2906972"/>
            <a:ext cx="3275462" cy="3125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775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cabara\Desktop\Зеленый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3" t="11401" r="7517" b="8566"/>
          <a:stretch/>
        </p:blipFill>
        <p:spPr bwMode="auto">
          <a:xfrm>
            <a:off x="971600" y="2060848"/>
            <a:ext cx="994233" cy="1044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</a:rPr>
              <a:t>Рефлексия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30424" y="1988840"/>
            <a:ext cx="6690048" cy="13681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600" dirty="0">
                <a:solidFill>
                  <a:srgbClr val="002060"/>
                </a:solidFill>
              </a:rPr>
              <a:t>Вы считаете, что урок прошел для Вас с пользой. Вы научились и можете помочь друзьям.</a:t>
            </a:r>
            <a:endParaRPr lang="ru-RU" sz="2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130424" y="3383280"/>
            <a:ext cx="6690048" cy="14858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600" dirty="0">
                <a:solidFill>
                  <a:srgbClr val="002060"/>
                </a:solidFill>
              </a:rPr>
              <a:t>Вы считаете, что хорошо занимались, но Вам ещё нужна помощь.</a:t>
            </a:r>
            <a:endParaRPr lang="ru-RU" sz="2600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2130424" y="5021560"/>
            <a:ext cx="6842448" cy="148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>
                <a:solidFill>
                  <a:srgbClr val="002060"/>
                </a:solidFill>
              </a:rPr>
              <a:t>Вы считаете, что было трудно на уроке.</a:t>
            </a:r>
          </a:p>
        </p:txBody>
      </p:sp>
      <p:pic>
        <p:nvPicPr>
          <p:cNvPr id="8" name="Picture 4" descr="C:\Users\scabara\Desktop\Желты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2" t="6892" r="16796" b="6992"/>
          <a:stretch/>
        </p:blipFill>
        <p:spPr bwMode="auto">
          <a:xfrm>
            <a:off x="971600" y="3501008"/>
            <a:ext cx="1071115" cy="103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C:\Users\scabara\Desktop\Красный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56332"/>
            <a:ext cx="1036800" cy="103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149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</a:rPr>
              <a:t>Проверь себя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2871" y="177281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56,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1221" y="177281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21,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7594" y="178475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36,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1730" y="1770007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9,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177281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7,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2668" y="1786863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49,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4939" y="321297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24,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9075" y="3212976"/>
            <a:ext cx="908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7,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7904" y="32129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5,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32001" y="321297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28,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2688" y="32129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3,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35802" y="3212976"/>
            <a:ext cx="924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7,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0717" y="4653136"/>
            <a:ext cx="74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6108" y="4653136"/>
            <a:ext cx="84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4,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95836" y="465313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</a:rPr>
              <a:t>54,</a:t>
            </a:r>
          </a:p>
        </p:txBody>
      </p:sp>
    </p:spTree>
    <p:extLst>
      <p:ext uri="{BB962C8B-B14F-4D97-AF65-F5344CB8AC3E}">
        <p14:creationId xmlns:p14="http://schemas.microsoft.com/office/powerpoint/2010/main" val="2305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</a:rPr>
              <a:t>Домашнее задание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899592" y="2420888"/>
            <a:ext cx="7056784" cy="3474720"/>
          </a:xfrm>
        </p:spPr>
        <p:txBody>
          <a:bodyPr anchor="ctr">
            <a:normAutofit/>
          </a:bodyPr>
          <a:lstStyle/>
          <a:p>
            <a:pPr marL="45720" indent="0" algn="ctr">
              <a:buNone/>
            </a:pPr>
            <a:r>
              <a:rPr lang="ru-RU" sz="3600" dirty="0">
                <a:solidFill>
                  <a:srgbClr val="002060"/>
                </a:solidFill>
              </a:rPr>
              <a:t>Рабочая тетрадь: стр.37 №91-93</a:t>
            </a:r>
          </a:p>
        </p:txBody>
      </p:sp>
    </p:spTree>
    <p:extLst>
      <p:ext uri="{BB962C8B-B14F-4D97-AF65-F5344CB8AC3E}">
        <p14:creationId xmlns:p14="http://schemas.microsoft.com/office/powerpoint/2010/main" val="348700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8800" i="1" dirty="0">
                <a:solidFill>
                  <a:srgbClr val="002060"/>
                </a:solidFill>
              </a:rPr>
              <a:t>Молодцы!</a:t>
            </a:r>
          </a:p>
        </p:txBody>
      </p:sp>
      <p:pic>
        <p:nvPicPr>
          <p:cNvPr id="1027" name="Picture 3" descr="C:\Users\scabara\Desktop\ac321aa9a08c89b0a3f69402c795910b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68960"/>
            <a:ext cx="2354932" cy="20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9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512511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i="1" dirty="0">
                <a:solidFill>
                  <a:srgbClr val="002060"/>
                </a:solidFill>
              </a:rPr>
              <a:t>Проверь себя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8064896" cy="5040560"/>
          </a:xfrm>
        </p:spPr>
        <p:txBody>
          <a:bodyPr anchor="t"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На 32 руб. купили 4 тетради. Сколько таких же тетрадей можно купить на 56 руб.?</a:t>
            </a:r>
          </a:p>
          <a:p>
            <a:pPr marL="45720" indent="0">
              <a:buNone/>
            </a:pP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838346"/>
              </p:ext>
            </p:extLst>
          </p:nvPr>
        </p:nvGraphicFramePr>
        <p:xfrm>
          <a:off x="899592" y="2924944"/>
          <a:ext cx="7445737" cy="17202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481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2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4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Цена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Количество тетрадей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Стоимость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4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? руб.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4 тетр.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32 руб.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4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одинаковая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? тетр.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56 руб.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9592" y="5157192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1). 32:4=8 (руб.) – цена тетради</a:t>
            </a:r>
          </a:p>
          <a:p>
            <a:r>
              <a:rPr lang="ru-RU" sz="2800" dirty="0">
                <a:solidFill>
                  <a:srgbClr val="002060"/>
                </a:solidFill>
              </a:rPr>
              <a:t>2). 56:8=7 (</a:t>
            </a:r>
            <a:r>
              <a:rPr lang="ru-RU" sz="2800" dirty="0" err="1">
                <a:solidFill>
                  <a:srgbClr val="002060"/>
                </a:solidFill>
              </a:rPr>
              <a:t>тетр</a:t>
            </a:r>
            <a:r>
              <a:rPr lang="ru-RU" sz="2800" dirty="0">
                <a:solidFill>
                  <a:srgbClr val="002060"/>
                </a:solidFill>
              </a:rPr>
              <a:t>.)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Ответ: на 56 руб. можно купить 7 тетрадей.</a:t>
            </a:r>
          </a:p>
        </p:txBody>
      </p:sp>
    </p:spTree>
    <p:extLst>
      <p:ext uri="{BB962C8B-B14F-4D97-AF65-F5344CB8AC3E}">
        <p14:creationId xmlns:p14="http://schemas.microsoft.com/office/powerpoint/2010/main" val="38565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700808"/>
            <a:ext cx="7416824" cy="43924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У какого четырехугольника противоположные стороны равны?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У какого четырехугольника все углы прямые?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Какая фигура имеет четыре стороны?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Какая фигура имеет три стороны?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У какой фигуры нет ни начала, ни конца?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У какого многоугольника три угла?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Про какую фигуру можно сказать, что у нее нет углов?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У какого четырехугольника все стороны равны?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7704" y="75208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002060"/>
                </a:solidFill>
              </a:rPr>
              <a:t>Назовите фигуру</a:t>
            </a:r>
          </a:p>
        </p:txBody>
      </p:sp>
    </p:spTree>
    <p:extLst>
      <p:ext uri="{BB962C8B-B14F-4D97-AF65-F5344CB8AC3E}">
        <p14:creationId xmlns:p14="http://schemas.microsoft.com/office/powerpoint/2010/main" val="317187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>
                <a:solidFill>
                  <a:srgbClr val="002060"/>
                </a:solidFill>
                <a:effectLst/>
              </a:rPr>
              <a:t>Какое решение для задачи будет правильным?</a:t>
            </a: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628800"/>
            <a:ext cx="7200800" cy="4770864"/>
          </a:xfrm>
        </p:spPr>
        <p:txBody>
          <a:bodyPr/>
          <a:lstStyle/>
          <a:p>
            <a:pPr marL="45720" indent="0">
              <a:buNone/>
            </a:pPr>
            <a:r>
              <a:rPr lang="ru-RU" sz="3600" dirty="0">
                <a:solidFill>
                  <a:srgbClr val="002060"/>
                </a:solidFill>
              </a:rPr>
              <a:t>Сторона квадрата равна 3 см. Чему равен периметр квадрата?</a:t>
            </a:r>
          </a:p>
          <a:p>
            <a:pPr marL="4572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ru-RU" sz="4400" dirty="0">
                <a:solidFill>
                  <a:srgbClr val="002060"/>
                </a:solidFill>
              </a:rPr>
              <a:t>1) 3+3+3+3=12 см</a:t>
            </a:r>
          </a:p>
          <a:p>
            <a:pPr marL="45720" indent="0" algn="ctr">
              <a:buNone/>
            </a:pPr>
            <a:r>
              <a:rPr lang="ru-RU" sz="4400" dirty="0">
                <a:solidFill>
                  <a:srgbClr val="002060"/>
                </a:solidFill>
              </a:rPr>
              <a:t>2) 4+4+4=12 см</a:t>
            </a:r>
          </a:p>
        </p:txBody>
      </p:sp>
    </p:spTree>
    <p:extLst>
      <p:ext uri="{BB962C8B-B14F-4D97-AF65-F5344CB8AC3E}">
        <p14:creationId xmlns:p14="http://schemas.microsoft.com/office/powerpoint/2010/main" val="30465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44824"/>
            <a:ext cx="7200800" cy="252028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8800" i="1" spc="1000" dirty="0">
                <a:solidFill>
                  <a:srgbClr val="002060"/>
                </a:solidFill>
              </a:rPr>
              <a:t>ПЛОЩАДЬ</a:t>
            </a:r>
          </a:p>
        </p:txBody>
      </p:sp>
    </p:spTree>
    <p:extLst>
      <p:ext uri="{BB962C8B-B14F-4D97-AF65-F5344CB8AC3E}">
        <p14:creationId xmlns:p14="http://schemas.microsoft.com/office/powerpoint/2010/main" val="23377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3327057"/>
            <a:ext cx="4824536" cy="32403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002060"/>
                </a:solidFill>
                <a:effectLst/>
              </a:rPr>
              <a:t>Площадь – незастроенное большое ровное место в городе, селе от которого  расходятся в разные стороны улицы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scabara\Desktop\Красная площадь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cabara\Desktop\60554-_.__-1024x76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346450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cabara\Desktop\Metro_Teatralnaya_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97886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6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717032"/>
            <a:ext cx="7632847" cy="23042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/>
              </a:rPr>
              <a:t>Площадь –</a:t>
            </a:r>
            <a:br>
              <a:rPr lang="ru-RU" sz="3600" dirty="0">
                <a:solidFill>
                  <a:srgbClr val="002060"/>
                </a:solidFill>
                <a:effectLst/>
              </a:rPr>
            </a:br>
            <a:r>
              <a:rPr lang="ru-RU" sz="3600" dirty="0">
                <a:solidFill>
                  <a:srgbClr val="002060"/>
                </a:solidFill>
                <a:effectLst/>
              </a:rPr>
              <a:t>это пространство, помещение предназначенное для какой-нибудь цели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2" y="548681"/>
            <a:ext cx="423412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scabara\Desktop\4941523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27535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372168"/>
            <a:ext cx="7622232" cy="2225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effectLst/>
              </a:rPr>
              <a:t>Площадь –</a:t>
            </a:r>
            <a:br>
              <a:rPr lang="ru-RU" sz="3600" dirty="0">
                <a:solidFill>
                  <a:srgbClr val="002060"/>
                </a:solidFill>
                <a:effectLst/>
              </a:rPr>
            </a:br>
            <a:r>
              <a:rPr lang="ru-RU" sz="3600" dirty="0">
                <a:solidFill>
                  <a:srgbClr val="002060"/>
                </a:solidFill>
                <a:effectLst/>
              </a:rPr>
              <a:t>это часть плоскости, ограниченная замкнутой ломаной или кривой линией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912768" cy="421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4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415</TotalTime>
  <Words>413</Words>
  <Application>Microsoft Office PowerPoint</Application>
  <PresentationFormat>Экран (4:3)</PresentationFormat>
  <Paragraphs>76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Calibri</vt:lpstr>
      <vt:lpstr>Georgia</vt:lpstr>
      <vt:lpstr>Trebuchet MS</vt:lpstr>
      <vt:lpstr>Wingdings</vt:lpstr>
      <vt:lpstr>Воздушный поток</vt:lpstr>
      <vt:lpstr>Площадь Сравнение фигур по площади</vt:lpstr>
      <vt:lpstr>Проверь себя</vt:lpstr>
      <vt:lpstr>Проверь себя</vt:lpstr>
      <vt:lpstr>Презентация PowerPoint</vt:lpstr>
      <vt:lpstr>Какое решение для задачи будет правильным?</vt:lpstr>
      <vt:lpstr>ПЛОЩАДЬ</vt:lpstr>
      <vt:lpstr>Площадь – незастроенное большое ровное место в городе, селе от которого  расходятся в разные стороны улицы</vt:lpstr>
      <vt:lpstr>Площадь – это пространство, помещение предназначенное для какой-нибудь цели</vt:lpstr>
      <vt:lpstr>Площадь – это часть плоскости, ограниченная замкнутой ломаной или кривой линией</vt:lpstr>
      <vt:lpstr>1. Площадь – незастроенное большое ровное место в городе, селе от которого  расходятся в разные стороны улицы  2. Площадь -это пространство, помещение предназначенное для какой-нибудь цели  3. Площадь – это часть плоскости, ограниченная замкнутой ломаной или кривой линией</vt:lpstr>
      <vt:lpstr>Презентация PowerPoint</vt:lpstr>
      <vt:lpstr>Физкультминутка для глаз</vt:lpstr>
      <vt:lpstr>Презентация PowerPoint</vt:lpstr>
      <vt:lpstr>Презентация PowerPoint</vt:lpstr>
      <vt:lpstr>Способы сравнения</vt:lpstr>
      <vt:lpstr>Презентация PowerPoint</vt:lpstr>
      <vt:lpstr>Физкультминутка</vt:lpstr>
      <vt:lpstr>Площадь какого животного больше?</vt:lpstr>
      <vt:lpstr>Рефлексия</vt:lpstr>
      <vt:lpstr>Домашнее задание</vt:lpstr>
      <vt:lpstr>Молодцы!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Площадь Сравнение фигур по площади</dc:title>
  <dc:creator>scabara</dc:creator>
  <cp:lastModifiedBy>Галина Скабара</cp:lastModifiedBy>
  <cp:revision>40</cp:revision>
  <dcterms:created xsi:type="dcterms:W3CDTF">2016-10-25T17:06:09Z</dcterms:created>
  <dcterms:modified xsi:type="dcterms:W3CDTF">2021-06-12T08:37:57Z</dcterms:modified>
</cp:coreProperties>
</file>