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3" r:id="rId4"/>
    <p:sldId id="264" r:id="rId5"/>
    <p:sldId id="265" r:id="rId6"/>
    <p:sldId id="266" r:id="rId7"/>
    <p:sldId id="279" r:id="rId8"/>
    <p:sldId id="267" r:id="rId9"/>
    <p:sldId id="280" r:id="rId10"/>
    <p:sldId id="268" r:id="rId11"/>
    <p:sldId id="281" r:id="rId12"/>
    <p:sldId id="269" r:id="rId13"/>
    <p:sldId id="270" r:id="rId14"/>
    <p:sldId id="282" r:id="rId15"/>
    <p:sldId id="271" r:id="rId16"/>
    <p:sldId id="283" r:id="rId17"/>
    <p:sldId id="272" r:id="rId18"/>
    <p:sldId id="284" r:id="rId19"/>
    <p:sldId id="273" r:id="rId20"/>
    <p:sldId id="285" r:id="rId21"/>
    <p:sldId id="274" r:id="rId22"/>
    <p:sldId id="286" r:id="rId23"/>
    <p:sldId id="275" r:id="rId24"/>
    <p:sldId id="287" r:id="rId25"/>
    <p:sldId id="276" r:id="rId26"/>
    <p:sldId id="277" r:id="rId27"/>
    <p:sldId id="278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65" autoAdjust="0"/>
    <p:restoredTop sz="94660"/>
  </p:normalViewPr>
  <p:slideViewPr>
    <p:cSldViewPr>
      <p:cViewPr>
        <p:scale>
          <a:sx n="62" d="100"/>
          <a:sy n="62" d="100"/>
        </p:scale>
        <p:origin x="-1685" y="-27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1466F79-6D29-4F64-84A6-45CBD8C4C904}" type="datetimeFigureOut">
              <a:rPr lang="ru-RU" smtClean="0"/>
              <a:pPr/>
              <a:t>14.06.2022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2851B4D-8B28-4BFA-ACE9-C054561F62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466F79-6D29-4F64-84A6-45CBD8C4C904}" type="datetimeFigureOut">
              <a:rPr lang="ru-RU" smtClean="0"/>
              <a:pPr/>
              <a:t>14.06.2022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851B4D-8B28-4BFA-ACE9-C054561F62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466F79-6D29-4F64-84A6-45CBD8C4C904}" type="datetimeFigureOut">
              <a:rPr lang="ru-RU" smtClean="0"/>
              <a:pPr/>
              <a:t>14.06.2022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851B4D-8B28-4BFA-ACE9-C054561F62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466F79-6D29-4F64-84A6-45CBD8C4C904}" type="datetimeFigureOut">
              <a:rPr lang="ru-RU" smtClean="0"/>
              <a:pPr/>
              <a:t>14.06.2022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851B4D-8B28-4BFA-ACE9-C054561F622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466F79-6D29-4F64-84A6-45CBD8C4C904}" type="datetimeFigureOut">
              <a:rPr lang="ru-RU" smtClean="0"/>
              <a:pPr/>
              <a:t>14.06.2022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851B4D-8B28-4BFA-ACE9-C054561F622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466F79-6D29-4F64-84A6-45CBD8C4C904}" type="datetimeFigureOut">
              <a:rPr lang="ru-RU" smtClean="0"/>
              <a:pPr/>
              <a:t>14.06.2022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851B4D-8B28-4BFA-ACE9-C054561F622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466F79-6D29-4F64-84A6-45CBD8C4C904}" type="datetimeFigureOut">
              <a:rPr lang="ru-RU" smtClean="0"/>
              <a:pPr/>
              <a:t>14.06.2022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851B4D-8B28-4BFA-ACE9-C054561F62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466F79-6D29-4F64-84A6-45CBD8C4C904}" type="datetimeFigureOut">
              <a:rPr lang="ru-RU" smtClean="0"/>
              <a:pPr/>
              <a:t>14.06.2022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851B4D-8B28-4BFA-ACE9-C054561F622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466F79-6D29-4F64-84A6-45CBD8C4C904}" type="datetimeFigureOut">
              <a:rPr lang="ru-RU" smtClean="0"/>
              <a:pPr/>
              <a:t>14.06.2022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851B4D-8B28-4BFA-ACE9-C054561F62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01466F79-6D29-4F64-84A6-45CBD8C4C904}" type="datetimeFigureOut">
              <a:rPr lang="ru-RU" smtClean="0"/>
              <a:pPr/>
              <a:t>14.06.2022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851B4D-8B28-4BFA-ACE9-C054561F62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1466F79-6D29-4F64-84A6-45CBD8C4C904}" type="datetimeFigureOut">
              <a:rPr lang="ru-RU" smtClean="0"/>
              <a:pPr/>
              <a:t>14.06.2022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2851B4D-8B28-4BFA-ACE9-C054561F622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01466F79-6D29-4F64-84A6-45CBD8C4C904}" type="datetimeFigureOut">
              <a:rPr lang="ru-RU" smtClean="0"/>
              <a:pPr/>
              <a:t>14.06.2022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02851B4D-8B28-4BFA-ACE9-C054561F622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Oleg\Desktop\снежная королева\снежная 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764704"/>
            <a:ext cx="7848872" cy="561662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1529" y="2967335"/>
            <a:ext cx="886095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Литературная игра по сказке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«Снежная королева»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Oleg\Desktop\снежная королева\старушка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08720"/>
            <a:ext cx="7344817" cy="525658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642918"/>
            <a:ext cx="692948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3.Какие цветы рассказывали Герде сказки?</a:t>
            </a:r>
            <a:br>
              <a:rPr lang="ru-RU" sz="3600" dirty="0" smtClean="0"/>
            </a:br>
            <a:endParaRPr lang="ru-RU" sz="3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Oleg\Desktop\снежная королева\цветы из сада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Oleg\Desktop\снежная королева\цветы из сада 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785794"/>
            <a:ext cx="76438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4.Кто укусил старуху-разбойницу за ухо?</a:t>
            </a:r>
            <a:br>
              <a:rPr lang="ru-RU" sz="3600" dirty="0" smtClean="0"/>
            </a:br>
            <a:endParaRPr lang="ru-RU" sz="36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Oleg\Desktop\снежная королева\дочка кусает мать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3" y="980728"/>
            <a:ext cx="7488833" cy="511256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714356"/>
            <a:ext cx="81439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5.Кто написал письмо на вяленой треске?</a:t>
            </a:r>
            <a:br>
              <a:rPr lang="ru-RU" sz="3600" dirty="0" smtClean="0"/>
            </a:br>
            <a:endParaRPr lang="ru-RU" sz="36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Oleg\Desktop\снежная королева\лапл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764704"/>
            <a:ext cx="7416824" cy="547260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1000108"/>
            <a:ext cx="77153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6.Кто жил в доме с дымовой трубой без дверей?</a:t>
            </a:r>
            <a:br>
              <a:rPr lang="ru-RU" sz="3600" dirty="0" smtClean="0"/>
            </a:br>
            <a:endParaRPr lang="ru-RU" sz="36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Oleg\Desktop\снежная королева\лапландк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836712"/>
            <a:ext cx="7704857" cy="54006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leg\Desktop\снежная королева\кроссворд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857232"/>
            <a:ext cx="79296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7. Как называла Снежная королева озеро, на котором восседала?</a:t>
            </a:r>
            <a:br>
              <a:rPr lang="ru-RU" sz="3600" dirty="0" smtClean="0"/>
            </a:br>
            <a:endParaRPr lang="ru-RU" sz="36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Oleg\Desktop\снежная королева\с.к среди озер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980728"/>
            <a:ext cx="7776865" cy="51845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642918"/>
            <a:ext cx="78581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8.От чего Кай опять стал здоров?</a:t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14348" y="2571744"/>
            <a:ext cx="78581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9.Что помогло Герде победить Снежную королеву?</a:t>
            </a:r>
            <a:br>
              <a:rPr lang="ru-RU" sz="3600" dirty="0" smtClean="0"/>
            </a:br>
            <a:endParaRPr lang="ru-RU" sz="36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Oleg\Desktop\снежная королева\герда цел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7776864" cy="51845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71472" y="1857364"/>
            <a:ext cx="710399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"Бюро находок"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Угадайте кому принадлежат вещи. 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Oleg\Desktop\снежная королева\узнай чьи вещи 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Oleg\Desktop\снежная королева\ответы о вещах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Oleg\Desktop\снежная королева\конец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59" y="980728"/>
            <a:ext cx="7560841" cy="51845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Oleg\Desktop\снежная королева\кроссворд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Oleg\Desktop\снежная королева\клас 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Oleg\Desktop\снежная королева\кл 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Oleg\Desktop\снежная королева\кластер 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500042"/>
            <a:ext cx="78581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Викторина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1.После какого поцелуя Снежной королевы Кай позабыл Герду и бабушку, и всех домашних?</a:t>
            </a:r>
            <a:br>
              <a:rPr lang="ru-RU" sz="3600" dirty="0" smtClean="0"/>
            </a:br>
            <a:endParaRPr lang="ru-RU" sz="3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Oleg\Desktop\снежная королева\королева целует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548680"/>
            <a:ext cx="7488832" cy="561662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0100" y="785794"/>
            <a:ext cx="73581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2.Кто жил в домике, крытом соломой с необыкновенными красными и синими стеклами?</a:t>
            </a:r>
            <a:br>
              <a:rPr lang="ru-RU" sz="3600" dirty="0" smtClean="0"/>
            </a:br>
            <a:endParaRPr lang="ru-RU" sz="360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91</TotalTime>
  <Words>87</Words>
  <Application>Microsoft Office PowerPoint</Application>
  <PresentationFormat>Экран (4:3)</PresentationFormat>
  <Paragraphs>13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Открытая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Oleg</dc:creator>
  <cp:lastModifiedBy>zva</cp:lastModifiedBy>
  <cp:revision>7</cp:revision>
  <dcterms:created xsi:type="dcterms:W3CDTF">2016-01-12T15:08:05Z</dcterms:created>
  <dcterms:modified xsi:type="dcterms:W3CDTF">2022-06-14T19:05:24Z</dcterms:modified>
</cp:coreProperties>
</file>