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«Проектная деятельность учащихся при изучении математики»</a:t>
            </a:r>
            <a:endParaRPr lang="ru-RU" sz="4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437063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учитель математики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МОУ СОШ №29</a:t>
            </a:r>
          </a:p>
          <a:p>
            <a:pPr algn="r" eaLnBrk="1" hangingPunct="1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Гвоздкова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Ольга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20103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229600" cy="611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Практики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P201036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19200"/>
            <a:ext cx="6983088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Художники и писатели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P20103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95400"/>
            <a:ext cx="70104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Кубизм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икасс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4267200" cy="4541178"/>
          </a:xfrm>
        </p:spPr>
      </p:pic>
      <p:pic>
        <p:nvPicPr>
          <p:cNvPr id="5" name="Рисунок 4" descr="000bczw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69570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6172200"/>
            <a:ext cx="421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П.Пикассо «</a:t>
            </a:r>
            <a:r>
              <a:rPr lang="ru-RU" sz="2000" b="1" dirty="0" err="1">
                <a:solidFill>
                  <a:schemeClr val="bg1"/>
                </a:solidFill>
              </a:rPr>
              <a:t>Авиньонские</a:t>
            </a:r>
            <a:r>
              <a:rPr lang="ru-RU" sz="2000" b="1" dirty="0">
                <a:solidFill>
                  <a:schemeClr val="bg1"/>
                </a:solidFill>
              </a:rPr>
              <a:t> девицы»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6172200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Ж.Брак «Дома в </a:t>
            </a:r>
            <a:r>
              <a:rPr lang="ru-RU" sz="2000" b="1" dirty="0" err="1">
                <a:solidFill>
                  <a:schemeClr val="bg1"/>
                </a:solidFill>
              </a:rPr>
              <a:t>Эстаке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201036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2296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Сказка: </a:t>
            </a:r>
            <a:br>
              <a:rPr lang="ru-RU" sz="3600" b="1" dirty="0" smtClean="0"/>
            </a:br>
            <a:r>
              <a:rPr lang="ru-RU" sz="3600" b="1" dirty="0" smtClean="0"/>
              <a:t>«Куб и прямоугольный параллелепипед»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Сказка: </a:t>
            </a:r>
            <a:br>
              <a:rPr lang="ru-RU" sz="3600" b="1" dirty="0" smtClean="0"/>
            </a:br>
            <a:r>
              <a:rPr lang="ru-RU" sz="3600" b="1" dirty="0" smtClean="0"/>
              <a:t>«Куб и прямоугольный параллелепипед»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Кубик </a:t>
            </a:r>
            <a:r>
              <a:rPr lang="ru-RU" dirty="0" err="1" smtClean="0">
                <a:solidFill>
                  <a:schemeClr val="bg1"/>
                </a:solidFill>
              </a:rPr>
              <a:t>Рубика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руб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599"/>
            <a:ext cx="3657600" cy="5262735"/>
          </a:xfrm>
        </p:spPr>
      </p:pic>
      <p:pic>
        <p:nvPicPr>
          <p:cNvPr id="5" name="Рисунок 4" descr="кубик Руби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657600" cy="41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5800" y="6019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Эрно </a:t>
            </a:r>
            <a:r>
              <a:rPr lang="ru-RU" sz="3600" b="1" dirty="0" err="1" smtClean="0">
                <a:solidFill>
                  <a:srgbClr val="FFFF00"/>
                </a:solidFill>
              </a:rPr>
              <a:t>Рубик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Дизайнеры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9" descr="P20103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4267200" cy="3200400"/>
          </a:xfrm>
          <a:noFill/>
        </p:spPr>
      </p:pic>
      <p:pic>
        <p:nvPicPr>
          <p:cNvPr id="5" name="Picture 6" descr="P2010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2133600"/>
            <a:ext cx="4267200" cy="320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Архитекторы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P20103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057400"/>
            <a:ext cx="4318462" cy="3237807"/>
          </a:xfrm>
          <a:noFill/>
        </p:spPr>
      </p:pic>
      <p:pic>
        <p:nvPicPr>
          <p:cNvPr id="5" name="Picture 6" descr="P2010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57400"/>
            <a:ext cx="4316413" cy="32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35814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3600" dirty="0" smtClean="0"/>
              <a:t>    </a:t>
            </a:r>
            <a:r>
              <a:rPr lang="ru-RU" sz="3600" b="1" u="sng" dirty="0" smtClean="0"/>
              <a:t>Проект </a:t>
            </a:r>
            <a:r>
              <a:rPr lang="ru-RU" sz="3600" dirty="0" smtClean="0"/>
              <a:t>– это исследование конкретной проблемы, ее практическая и теоретическая реализация </a:t>
            </a:r>
            <a:r>
              <a:rPr lang="ru-RU" sz="3600" dirty="0" smtClean="0"/>
              <a:t>с </a:t>
            </a:r>
            <a:r>
              <a:rPr lang="ru-RU" sz="3600" dirty="0" smtClean="0"/>
              <a:t>обязательной презентацией полученного 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Конструкторы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P20103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267200" cy="3200400"/>
          </a:xfrm>
          <a:noFill/>
        </p:spPr>
      </p:pic>
      <p:pic>
        <p:nvPicPr>
          <p:cNvPr id="5" name="Picture 6" descr="P2010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352800"/>
            <a:ext cx="4316412" cy="32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3657600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отношений сотрудничества и совместной творческой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работы над проектом: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305800" cy="33528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Постановка проблемы, значимой для учащихся.</a:t>
            </a:r>
          </a:p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Планирование работы</a:t>
            </a:r>
          </a:p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Сбор информации</a:t>
            </a:r>
          </a:p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01000" cy="4525963"/>
          </a:xfrm>
          <a:noFill/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/>
              <a:t>Формы представления результатов проектной деятельности</a:t>
            </a:r>
            <a:br>
              <a:rPr lang="ru-RU" sz="6000" dirty="0" smtClean="0"/>
            </a:br>
            <a:r>
              <a:rPr lang="ru-RU" sz="6000" dirty="0" smtClean="0"/>
              <a:t>(презентации)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4400" u="sng" dirty="0" smtClean="0"/>
              <a:t>Устные</a:t>
            </a:r>
          </a:p>
          <a:p>
            <a:pPr eaLnBrk="1" hangingPunct="1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доклад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обзор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отчет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сообщение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сравнительный 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u="sng" dirty="0" smtClean="0"/>
              <a:t>Письменные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отчет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публикации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реферат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сборник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сказка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статья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сценарий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u="sng" dirty="0" smtClean="0"/>
              <a:t>Наглядные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идеофильм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ыставка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нсценировка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оллекция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чебное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пособие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лакат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тенгазета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72400" cy="2743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  Проект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«Площади и объёмы»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502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5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Подготовительный этап</a:t>
            </a:r>
          </a:p>
        </p:txBody>
      </p:sp>
      <p:pic>
        <p:nvPicPr>
          <p:cNvPr id="5" name="Picture 6" descr="P201034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43000"/>
            <a:ext cx="6324600" cy="4745573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578078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Коллективное обсуждение,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проектных групп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103</Words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«Проектная деятельность учащихся при изучении математики»</vt:lpstr>
      <vt:lpstr>Слайд 2</vt:lpstr>
      <vt:lpstr>Этапы работы над проектом:</vt:lpstr>
      <vt:lpstr>Слайд 4</vt:lpstr>
      <vt:lpstr>Слайд 5</vt:lpstr>
      <vt:lpstr>Слайд 6</vt:lpstr>
      <vt:lpstr>Слайд 7</vt:lpstr>
      <vt:lpstr>Слайд 8</vt:lpstr>
      <vt:lpstr>Подготовительный этап</vt:lpstr>
      <vt:lpstr>Слайд 10</vt:lpstr>
      <vt:lpstr>Практики</vt:lpstr>
      <vt:lpstr>Художники и писатели</vt:lpstr>
      <vt:lpstr>Кубизм</vt:lpstr>
      <vt:lpstr>Слайд 14</vt:lpstr>
      <vt:lpstr>Сказка:  «Куб и прямоугольный параллелепипед»</vt:lpstr>
      <vt:lpstr>Сказка:  «Куб и прямоугольный параллелепипед»</vt:lpstr>
      <vt:lpstr>Кубик Рубика</vt:lpstr>
      <vt:lpstr>Дизайнеры</vt:lpstr>
      <vt:lpstr>Архитекторы</vt:lpstr>
      <vt:lpstr>Конструкторы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учащихся при изучении математики»</dc:title>
  <cp:lastModifiedBy>www.PHILka.RU</cp:lastModifiedBy>
  <cp:revision>9</cp:revision>
  <dcterms:modified xsi:type="dcterms:W3CDTF">2009-02-11T17:30:38Z</dcterms:modified>
</cp:coreProperties>
</file>