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BD0AB-7EC5-4477-B605-8D4CAA6D26E7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E1074-F376-43F4-A9C1-D7AAB813A2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60350"/>
            <a:ext cx="7345363" cy="6264275"/>
          </a:xfrm>
          <a:prstGeom prst="rect">
            <a:avLst/>
          </a:prstGeom>
          <a:noFill/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0350"/>
            <a:ext cx="7345363" cy="6264275"/>
          </a:xfrm>
          <a:prstGeom prst="rect">
            <a:avLst/>
          </a:prstGeom>
          <a:noFill/>
        </p:spPr>
      </p:pic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7561262" cy="1295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Музей истории дробей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30213" y="419087"/>
            <a:ext cx="87137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</a:t>
            </a:r>
            <a:r>
              <a:rPr lang="ru-RU" b="1"/>
              <a:t>С незапамятных времен охотникам при дележе добычи уже приходилось иметь дело с долями целого. Трудно было обходиться без дробей и при измерении различных величин.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30213" y="419087"/>
            <a:ext cx="87137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</a:t>
            </a:r>
            <a:r>
              <a:rPr lang="ru-RU" b="1"/>
              <a:t>С незапамятных времен охотникам при дележе добычи уже приходилось иметь дело с долями целого. Трудно было обходиться без дробей и при измерении различных величин.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30213" y="1571612"/>
            <a:ext cx="871378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 Древние египтяне использовали лишь единичные дроби               и т. д.  то есть дроби, числители которых равны 1. Все вычисления с дробными числами производились с помощью этих единичных дробей, что было очень сложно. Поэтому вычисления с дробными числами могли выполнять лишь специально обученные писцы.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0213" y="419087"/>
            <a:ext cx="87137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</a:t>
            </a:r>
            <a:r>
              <a:rPr lang="ru-RU" b="1"/>
              <a:t>С незапамятных времен охотникам при дележе добычи уже приходилось иметь дело с долями целого. Трудно было обходиться без дробей и при измерении различных величин.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30213" y="1571612"/>
            <a:ext cx="871378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 Древние египтяне использовали лишь единичные дроби               и т. д.  то есть дроби, числители которых равны 1. Все вычисления с дробными числами производились с помощью этих единичных дробей, что было очень сложно. Поэтому вычисления с дробными числами могли выполнять лишь специально обученные писцы.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50825" y="2986096"/>
            <a:ext cx="85693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</a:t>
            </a:r>
            <a:r>
              <a:rPr lang="ru-RU" b="1"/>
              <a:t>Современная форма записи обыкновенных дробей стала применяться лишь с 18 в. Первым дробную черту стал применять арабский ученый ал-Хазар. В Европе дробную черту для записи обыкновенных дробей использовал итальянский математик Леонардо Пизанский, названный также Фабоначчи (то есть сын Боначчи).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30213" y="419087"/>
            <a:ext cx="87137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</a:t>
            </a:r>
            <a:r>
              <a:rPr lang="ru-RU" b="1"/>
              <a:t>С незапамятных времен охотникам при дележе добычи уже приходилось иметь дело с долями целого. Трудно было обходиться без дробей и при измерении различных величин.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30213" y="1571612"/>
            <a:ext cx="842806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   Древние египтяне использовали лишь единичные дроби           </a:t>
            </a:r>
            <a:r>
              <a:rPr lang="ru-RU" b="1" dirty="0" smtClean="0"/>
              <a:t>    и </a:t>
            </a:r>
            <a:r>
              <a:rPr lang="ru-RU" b="1" dirty="0"/>
              <a:t>т. д.  то есть дроби, числители которых равны 1. Все вычисления с дробными числами производились с помощью этих единичных дробей, что было очень сложно. Поэтому вычисления с дробными числами могли выполнять лишь специально обученные писцы.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50825" y="2986096"/>
            <a:ext cx="85693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</a:t>
            </a:r>
            <a:r>
              <a:rPr lang="ru-RU" b="1"/>
              <a:t>Современная форма записи обыкновенных дробей стала применяться лишь с 18 в. Первым дробную черту стал применять арабский ученый ал-Хазар. В Европе дробную черту для записи обыкновенных дробей использовал итальянский математик Леонардо Пизанский, названный также Фабоначчи (то есть сын Боначчи).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50825" y="4643446"/>
            <a:ext cx="85693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</a:t>
            </a:r>
            <a:r>
              <a:rPr lang="ru-RU" b="1"/>
              <a:t>Долгое время действия с дробными числами считались по праву очень сложными. Недаром у немцев сохранилось выражение «Попасть в дробь», что означает «попасть в тупик, в трудное положение».Даже еще в 18 в. овладение действиями с дробными числами, которые иногда назывались ломаными числами, считалось очень трудным делом.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80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8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7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800"/>
                            </p:stCondLst>
                            <p:childTnLst>
                              <p:par>
                                <p:cTn id="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7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200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42486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</a:t>
            </a:r>
            <a:r>
              <a:rPr lang="ru-RU" b="1"/>
              <a:t>Поэтому математики искали другие формы записи дробных чисел, которые позволили бы упростить действия с ними. Такой формой  оказалась десятичная запись дробных чисел. Описал правила действий  над десятичными дробями среднеазиатский  математик и астроном Гиясэддин ал- Каши в своей книге «Ключ к арифметике» (1427 г). Только через 150 лет фламандский инженер и математик Симон Стевин открыл заново десятичные дроби и описал правила действий над ними. Запятую после целой части десятичной дроби предложил ставить немецкий математик И.Кеплер (1571 – 1630).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42486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</a:t>
            </a:r>
            <a:r>
              <a:rPr lang="ru-RU" b="1"/>
              <a:t>Поэтому математики искали другие формы записи дробных чисел, которые позволили бы упростить действия с ними. Такой формой  оказалась десятичная запись дробных чисел. Описал правила действий  над десятичными дробями среднеазиатский  математик и астроном Гиясэддин ал- Каши в своей книге «Ключ к арифметике» (1427 г). Только через 150 лет фламандский инженер и математик Симон Стевин открыл заново десятичные дроби и описал правила действий над ними. Запятую после целой части десятичной дроби предложил ставить немецкий математик И.Кеплер (1571 – 1630).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924175"/>
            <a:ext cx="3455987" cy="367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47813" y="333375"/>
            <a:ext cx="61928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sz="2000" b="1">
                <a:solidFill>
                  <a:srgbClr val="FF0000"/>
                </a:solidFill>
              </a:rPr>
              <a:t>- Найди значение выражения (использовав распределительный закон умножения)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47813" y="333375"/>
            <a:ext cx="61928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sz="2000" b="1">
                <a:solidFill>
                  <a:srgbClr val="FF0000"/>
                </a:solidFill>
              </a:rPr>
              <a:t>- Найди значение выражения (использовав распределительный закон умножения)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214414" y="1714488"/>
            <a:ext cx="67405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9900"/>
                </a:solidFill>
              </a:rPr>
              <a:t> 3,6 х 23 + 3,6 х 77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9900"/>
                </a:solidFill>
              </a:rPr>
              <a:t> 2,07 : 17 + 1,36 : 17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9900"/>
                </a:solidFill>
              </a:rPr>
              <a:t> 12,83 х 356 + 644 х 12,83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9900"/>
                </a:solidFill>
              </a:rPr>
              <a:t> 0,271 х 56 + 0,271 х 33 – 0,271 х 79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00113" y="333375"/>
            <a:ext cx="4967287" cy="579438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</a:rPr>
              <a:t>Нужно решить задачи: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00113" y="333375"/>
            <a:ext cx="4967287" cy="579438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</a:rPr>
              <a:t>Нужно решить задачи: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785786" y="1290457"/>
            <a:ext cx="7229450" cy="1477328"/>
          </a:xfrm>
          <a:prstGeom prst="rect">
            <a:avLst/>
          </a:prstGeom>
          <a:solidFill>
            <a:srgbClr val="FF66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Если </a:t>
            </a:r>
            <a:r>
              <a:rPr lang="ru-RU" sz="2000" b="1" dirty="0"/>
              <a:t>в данном числе перенести запятую вправо через одну цифру и из результата вычесть данное число, то получится 31,86.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Найдите данное число.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785786" y="4357694"/>
            <a:ext cx="7715304" cy="1015663"/>
          </a:xfrm>
          <a:prstGeom prst="rect">
            <a:avLst/>
          </a:prstGeom>
          <a:solidFill>
            <a:srgbClr val="FF66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Если </a:t>
            </a:r>
            <a:r>
              <a:rPr lang="ru-RU" sz="2000" b="1" dirty="0"/>
              <a:t>в данном числе перенести запятую через одну цифру вправо и сложить с данным числом, то получится 40,92. Найдите данное число.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</TotalTime>
  <Words>699</Words>
  <Application>Microsoft Office PowerPoint</Application>
  <PresentationFormat>Экран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2016-03-22T18:40:58Z</dcterms:created>
  <dcterms:modified xsi:type="dcterms:W3CDTF">2016-03-22T19:32:54Z</dcterms:modified>
</cp:coreProperties>
</file>