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60" r:id="rId2"/>
    <p:sldId id="261" r:id="rId3"/>
    <p:sldId id="264" r:id="rId4"/>
    <p:sldId id="265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17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61EB6-3CAE-45FD-BB8F-795679164FF5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37670318-DA3A-4AEF-85C4-6179A658C5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3523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61EB6-3CAE-45FD-BB8F-795679164FF5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7670318-DA3A-4AEF-85C4-6179A658C5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4840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61EB6-3CAE-45FD-BB8F-795679164FF5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7670318-DA3A-4AEF-85C4-6179A658C524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456505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61EB6-3CAE-45FD-BB8F-795679164FF5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7670318-DA3A-4AEF-85C4-6179A658C5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247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61EB6-3CAE-45FD-BB8F-795679164FF5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7670318-DA3A-4AEF-85C4-6179A658C524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278985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61EB6-3CAE-45FD-BB8F-795679164FF5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7670318-DA3A-4AEF-85C4-6179A658C5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84627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61EB6-3CAE-45FD-BB8F-795679164FF5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70318-DA3A-4AEF-85C4-6179A658C5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62984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61EB6-3CAE-45FD-BB8F-795679164FF5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70318-DA3A-4AEF-85C4-6179A658C5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681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61EB6-3CAE-45FD-BB8F-795679164FF5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70318-DA3A-4AEF-85C4-6179A658C5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27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61EB6-3CAE-45FD-BB8F-795679164FF5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7670318-DA3A-4AEF-85C4-6179A658C5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9955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61EB6-3CAE-45FD-BB8F-795679164FF5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37670318-DA3A-4AEF-85C4-6179A658C5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3614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61EB6-3CAE-45FD-BB8F-795679164FF5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37670318-DA3A-4AEF-85C4-6179A658C5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5282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61EB6-3CAE-45FD-BB8F-795679164FF5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70318-DA3A-4AEF-85C4-6179A658C5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539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61EB6-3CAE-45FD-BB8F-795679164FF5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70318-DA3A-4AEF-85C4-6179A658C5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0765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61EB6-3CAE-45FD-BB8F-795679164FF5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70318-DA3A-4AEF-85C4-6179A658C5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01328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61EB6-3CAE-45FD-BB8F-795679164FF5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7670318-DA3A-4AEF-85C4-6179A658C5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2886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61EB6-3CAE-45FD-BB8F-795679164FF5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37670318-DA3A-4AEF-85C4-6179A658C5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6290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>
                <a:latin typeface="Cambria" panose="02040503050406030204" pitchFamily="18" charset="0"/>
                <a:cs typeface="Arial" panose="020B0604020202020204" pitchFamily="34" charset="0"/>
              </a:rPr>
              <a:t>РУССКИЙ КРЕСТЬЯНСКИЙ СПОСОБ УМНОЖЕНИЯ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idx="1"/>
          </p:nvPr>
        </p:nvSpPr>
        <p:spPr>
          <a:xfrm>
            <a:off x="7245927" y="4087090"/>
            <a:ext cx="4258684" cy="1025237"/>
          </a:xfrm>
        </p:spPr>
        <p:txBody>
          <a:bodyPr>
            <a:normAutofit/>
          </a:bodyPr>
          <a:lstStyle/>
          <a:p>
            <a:r>
              <a:rPr lang="ru-RU" dirty="0"/>
              <a:t>Выполнил: ученик 6 «А» класса</a:t>
            </a:r>
          </a:p>
          <a:p>
            <a:r>
              <a:rPr lang="ru-RU" dirty="0"/>
              <a:t>Еловиков Алексей</a:t>
            </a:r>
          </a:p>
        </p:txBody>
      </p:sp>
    </p:spTree>
    <p:extLst>
      <p:ext uri="{BB962C8B-B14F-4D97-AF65-F5344CB8AC3E}">
        <p14:creationId xmlns:p14="http://schemas.microsoft.com/office/powerpoint/2010/main" val="3502021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89212" y="446088"/>
            <a:ext cx="45719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66845" y="446088"/>
            <a:ext cx="3036682" cy="5882378"/>
          </a:xfrm>
          <a:prstGeom prst="rect">
            <a:avLst/>
          </a:prstGeom>
        </p:spPr>
      </p:pic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2589212" y="609600"/>
            <a:ext cx="3505199" cy="5251449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Русский крестьянский способ умножения был распространен в России два столетия назад. Русские крестьяне умели перемножить числа без помощи таблицы умножения! Им достаточно было уметь умножать и делить на два а также складывать числа.</a:t>
            </a:r>
          </a:p>
        </p:txBody>
      </p:sp>
    </p:spTree>
    <p:extLst>
      <p:ext uri="{BB962C8B-B14F-4D97-AF65-F5344CB8AC3E}">
        <p14:creationId xmlns:p14="http://schemas.microsoft.com/office/powerpoint/2010/main" val="261512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537585"/>
          </a:xfrm>
        </p:spPr>
        <p:txBody>
          <a:bodyPr/>
          <a:lstStyle/>
          <a:p>
            <a:r>
              <a:rPr lang="ru-RU" dirty="0"/>
              <a:t>Пример: умножим 47</a:t>
            </a:r>
            <a:r>
              <a:rPr lang="en-US" dirty="0"/>
              <a:t>x</a:t>
            </a:r>
            <a:r>
              <a:rPr lang="ru-RU" dirty="0"/>
              <a:t>35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94507" y="752765"/>
            <a:ext cx="3416838" cy="3732896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89212" y="1108364"/>
            <a:ext cx="4476606" cy="4752685"/>
          </a:xfrm>
        </p:spPr>
        <p:txBody>
          <a:bodyPr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Запишем числа на одной строчке, проведем между ними вертикально черту;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Левое число будим делить на 2 , правое  умножать на 2 (если в какой-то момент придется делить на два нечетное число, остаток отбрасываем);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Деление заканчивается когда слева появится единица;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Вычеркиваем те строки  в которых стоят слева четные числа;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Далее оставшиеся справа числа складываем это результат.</a:t>
            </a:r>
          </a:p>
        </p:txBody>
      </p:sp>
      <p:sp>
        <p:nvSpPr>
          <p:cNvPr id="7" name="Прямоугольник 6"/>
          <p:cNvSpPr/>
          <p:nvPr/>
        </p:nvSpPr>
        <p:spPr>
          <a:xfrm rot="10800000" flipV="1">
            <a:off x="7694507" y="4581933"/>
            <a:ext cx="34168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35+70+140+280+1120=1645</a:t>
            </a:r>
          </a:p>
        </p:txBody>
      </p:sp>
    </p:spTree>
    <p:extLst>
      <p:ext uri="{BB962C8B-B14F-4D97-AF65-F5344CB8AC3E}">
        <p14:creationId xmlns:p14="http://schemas.microsoft.com/office/powerpoint/2010/main" val="570045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2589213" y="1967346"/>
            <a:ext cx="8915399" cy="1925781"/>
          </a:xfrm>
        </p:spPr>
        <p:txBody>
          <a:bodyPr>
            <a:noAutofit/>
          </a:bodyPr>
          <a:lstStyle/>
          <a:p>
            <a:pPr algn="ctr"/>
            <a:r>
              <a:rPr lang="ru-RU" sz="7200" dirty="0"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</a:t>
            </a: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2589212" y="4777379"/>
            <a:ext cx="8915399" cy="1126283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655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192</TotalTime>
  <Words>123</Words>
  <Application>Microsoft Office PowerPoint</Application>
  <PresentationFormat>Широкоэкранный</PresentationFormat>
  <Paragraphs>12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10" baseType="lpstr">
      <vt:lpstr>Arial</vt:lpstr>
      <vt:lpstr>Cambria</vt:lpstr>
      <vt:lpstr>Century Gothic</vt:lpstr>
      <vt:lpstr>Wingdings</vt:lpstr>
      <vt:lpstr>Wingdings 3</vt:lpstr>
      <vt:lpstr>Легкий дым</vt:lpstr>
      <vt:lpstr>РУССКИЙ КРЕСТЬЯНСКИЙ СПОСОБ УМНОЖЕНИЯ</vt:lpstr>
      <vt:lpstr>Презентация PowerPoint</vt:lpstr>
      <vt:lpstr>Пример: умножим 47x35</vt:lpstr>
      <vt:lpstr>СПАСИБО ЗА ВНИМАНИЕ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Ольга</cp:lastModifiedBy>
  <cp:revision>20</cp:revision>
  <dcterms:created xsi:type="dcterms:W3CDTF">2017-03-12T07:44:47Z</dcterms:created>
  <dcterms:modified xsi:type="dcterms:W3CDTF">2017-05-02T06:54:49Z</dcterms:modified>
</cp:coreProperties>
</file>